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51.xml" ContentType="application/vnd.openxmlformats-officedocument.presentationml.slideLayout+xml"/>
  <Override PartName="/ppt/slideLayouts/slideLayout2.xml" ContentType="application/vnd.openxmlformats-officedocument.presentationml.slideLayout+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1.xml" ContentType="application/vnd.openxmlformats-officedocument.presentationml.slideLayout+xml"/>
  <Override PartName="/ppt/slideLayouts/slideLayout5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5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60.xml" ContentType="application/vnd.openxmlformats-officedocument.presentationml.slideLayout+xml"/>
  <Override PartName="/ppt/slideLayouts/_rels/slideLayout50.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2.xml.rels" ContentType="application/vnd.openxmlformats-package.relationships+xml"/>
  <Override PartName="/ppt/slideLayouts/_rels/slideLayout5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5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54.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55.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5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49.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60.xml.rels" ContentType="application/vnd.openxmlformats-package.relationships+xml"/>
  <Override PartName="/ppt/_rels/presentation.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media/image1.png" ContentType="image/png"/>
  <Override PartName="/ppt/media/image2.png" ContentType="image/png"/>
  <Override PartName="/ppt/media/image6.bmp" ContentType="image/bmp"/>
  <Override PartName="/ppt/media/image3.png" ContentType="image/png"/>
  <Override PartName="/ppt/media/image4.png" ContentType="image/png"/>
  <Override PartName="/ppt/media/image10.png" ContentType="image/png"/>
  <Override PartName="/ppt/media/image5.png" ContentType="image/png"/>
  <Override PartName="/ppt/media/image8.wmf" ContentType="image/x-wmf"/>
  <Override PartName="/ppt/media/image7.png" ContentType="image/png"/>
  <Override PartName="/ppt/media/image12.png" ContentType="image/png"/>
  <Override PartName="/ppt/media/image15.jpeg" ContentType="image/jpeg"/>
  <Override PartName="/ppt/media/image9.png" ContentType="image/png"/>
  <Override PartName="/ppt/media/image14.png" ContentType="image/png"/>
  <Override PartName="/ppt/media/image11.png" ContentType="image/png"/>
  <Override PartName="/ppt/media/image13.png" ContentType="image/png"/>
  <Override PartName="/ppt/media/image16.png" ContentType="image/png"/>
  <Override PartName="/ppt/media/image17.png" ContentType="image/png"/>
  <Override PartName="/ppt/media/image18.png" ContentType="image/png"/>
  <Override PartName="/ppt/media/image19.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16131E05-EBD3-4732-912E-D579277E5B20}"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C883952E-1228-4331-8D84-8AC9CE16407A}"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9868AEB6-B209-4E37-8FB7-57377141C80B}"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4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DAE23EC5-B921-4737-8496-EA0FA1F54D90}"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29E74F27-5769-4C4A-90D8-869D9641C0E9}"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B6FBA6C9-D4A7-4A4D-8C19-66402EBBD7C4}"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C39C34DE-B056-4A92-A3AE-D9935F2AB59F}"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23389EC0-4BC6-48FD-9F7F-152181AD8FDA}"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2E822312-A5F9-4625-842B-5BBB0948255A}"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631F4C73-7A04-402C-95D9-FB67FD233181}"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0E030C86-D07B-478D-8E61-75F7EA9D004E}"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9FDE9DB8-5E23-422E-959D-210DFEA67150}"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22F4C9B-0D11-47A8-9C03-1F3148889E3E}"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A2C65FA-45D5-4F81-8432-85114998A49D}"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F99E3EEC-EF04-430F-93FB-6384CF508810}"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CA21747F-E8F4-42C2-868C-876C0C755626}" type="slidenum">
              <a:t>&lt;#&gt;</a:t>
            </a:fld>
          </a:p>
        </p:txBody>
      </p:sp>
      <p:sp>
        <p:nvSpPr>
          <p:cNvPr id="9" name="PlaceHolder 8"/>
          <p:cNvSpPr>
            <a:spLocks noGrp="1"/>
          </p:cNvSpPr>
          <p:nvPr>
            <p:ph type="dt" idx="6"/>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FD97A96F-809F-4B73-8116-C8CADFDAF2F9}" type="slidenum">
              <a:t>&lt;#&gt;</a:t>
            </a:fld>
          </a:p>
        </p:txBody>
      </p:sp>
      <p:sp>
        <p:nvSpPr>
          <p:cNvPr id="11" name="PlaceHolder 10"/>
          <p:cNvSpPr>
            <a:spLocks noGrp="1"/>
          </p:cNvSpPr>
          <p:nvPr>
            <p:ph type="dt" idx="6"/>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E9E9D968-A6F8-4DAB-B60F-2BFC3E3AAEF6}"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0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8F96637C-57B2-4228-AEB1-745B9D8BB340}"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1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F759C4C9-3A0A-453E-B700-943C7658E369}"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1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74D7BE0D-60E2-48F1-BA5E-41B6D8B070E3}"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314E0F85-A208-4E68-8D32-0A1B1D967FEE}"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E86F630-D014-4C3C-BE88-83C614199C9F}"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122DE655-2132-45A8-A90E-587A55DE90D4}"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07156B27-FE77-42CC-99DB-D1E2664F08E3}"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2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4DF351DD-00EB-487F-9273-25E618017596}"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2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A0E0E9C1-3512-4B4B-B41A-DCFD01FF9381}"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2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3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150F3345-9B3E-4B0B-87CC-223C8D6FB84C}"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3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3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02532082-0773-43CD-83A0-C099008C51A0}" type="slidenum">
              <a:t>&lt;#&gt;</a:t>
            </a:fld>
          </a:p>
        </p:txBody>
      </p:sp>
      <p:sp>
        <p:nvSpPr>
          <p:cNvPr id="9" name="PlaceHolder 8"/>
          <p:cNvSpPr>
            <a:spLocks noGrp="1"/>
          </p:cNvSpPr>
          <p:nvPr>
            <p:ph type="dt" idx="9"/>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3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3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3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4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4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4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2871ED92-0F9E-4539-B7A0-5C2F7161BDCA}" type="slidenum">
              <a:t>&lt;#&gt;</a:t>
            </a:fld>
          </a:p>
        </p:txBody>
      </p:sp>
      <p:sp>
        <p:nvSpPr>
          <p:cNvPr id="11" name="PlaceHolder 10"/>
          <p:cNvSpPr>
            <a:spLocks noGrp="1"/>
          </p:cNvSpPr>
          <p:nvPr>
            <p:ph type="dt" idx="9"/>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25B052C4-B2C9-4837-99B4-43E2C27A9744}" type="slidenum">
              <a:t>&lt;#&gt;</a:t>
            </a:fld>
          </a:p>
        </p:txBody>
      </p:sp>
      <p:sp>
        <p:nvSpPr>
          <p:cNvPr id="4" name="PlaceHolder 3"/>
          <p:cNvSpPr>
            <a:spLocks noGrp="1"/>
          </p:cNvSpPr>
          <p:nvPr>
            <p:ph type="dt" idx="12"/>
          </p:nvPr>
        </p:nvSpPr>
        <p:spPr/>
        <p:txBody>
          <a:bodyPr/>
          <a:p>
            <a:r>
              <a:rPr lang="en-US"/>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5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C576E7EE-D1CA-4437-90F0-83BC1E09B518}"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5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170E59F8-954E-4BF0-A82B-55A5979D3445}"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E45175E-5FEA-421F-B1A4-03C570DE5A71}"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6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6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2879BFE3-0110-4684-9A9A-F50A773AB5D2}" type="slidenum">
              <a:t>&lt;#&gt;</a:t>
            </a:fld>
          </a:p>
        </p:txBody>
      </p:sp>
      <p:sp>
        <p:nvSpPr>
          <p:cNvPr id="7" name="PlaceHolder 6"/>
          <p:cNvSpPr>
            <a:spLocks noGrp="1"/>
          </p:cNvSpPr>
          <p:nvPr>
            <p:ph type="dt" idx="12"/>
          </p:nvPr>
        </p:nvSpPr>
        <p:spPr/>
        <p:txBody>
          <a:bodyPr/>
          <a:p>
            <a:r>
              <a:rPr lang="en-US"/>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7F8ED9A2-1FB4-4D93-8760-04042D83E157}" type="slidenum">
              <a:t>&lt;#&gt;</a:t>
            </a:fld>
          </a:p>
        </p:txBody>
      </p:sp>
      <p:sp>
        <p:nvSpPr>
          <p:cNvPr id="5" name="PlaceHolder 4"/>
          <p:cNvSpPr>
            <a:spLocks noGrp="1"/>
          </p:cNvSpPr>
          <p:nvPr>
            <p:ph type="dt" idx="12"/>
          </p:nvPr>
        </p:nvSpPr>
        <p:spPr/>
        <p:txBody>
          <a:bodyPr/>
          <a:p>
            <a:r>
              <a:rPr lang="en-US"/>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67B170B4-0A78-4219-94B5-CAD41FC8DBD4}" type="slidenum">
              <a:t>&lt;#&gt;</a:t>
            </a:fld>
          </a:p>
        </p:txBody>
      </p:sp>
      <p:sp>
        <p:nvSpPr>
          <p:cNvPr id="5" name="PlaceHolder 4"/>
          <p:cNvSpPr>
            <a:spLocks noGrp="1"/>
          </p:cNvSpPr>
          <p:nvPr>
            <p:ph type="dt" idx="12"/>
          </p:nvPr>
        </p:nvSpPr>
        <p:spPr/>
        <p:txBody>
          <a:bodyPr/>
          <a:p>
            <a:r>
              <a:rPr lang="en-US"/>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6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6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6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16D158A0-073A-4C95-9939-1CE1F2D9837A}"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7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7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7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4E47F8DD-4BC5-4903-B970-1CC9CBFDFC4F}"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7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21AB2B87-604F-40D3-9D8C-8CC1692AC473}"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7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7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1F64D2AC-3DBE-4F52-81E0-1835993D76BC}" type="slidenum">
              <a:t>&lt;#&gt;</a:t>
            </a:fld>
          </a:p>
        </p:txBody>
      </p:sp>
      <p:sp>
        <p:nvSpPr>
          <p:cNvPr id="7" name="PlaceHolder 6"/>
          <p:cNvSpPr>
            <a:spLocks noGrp="1"/>
          </p:cNvSpPr>
          <p:nvPr>
            <p:ph type="dt" idx="12"/>
          </p:nvPr>
        </p:nvSpPr>
        <p:spPr/>
        <p:txBody>
          <a:bodyPr/>
          <a:p>
            <a:r>
              <a:rPr lang="en-US"/>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8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8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8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8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 name="PlaceHolder 6"/>
          <p:cNvSpPr>
            <a:spLocks noGrp="1"/>
          </p:cNvSpPr>
          <p:nvPr>
            <p:ph type="ftr" idx="10"/>
          </p:nvPr>
        </p:nvSpPr>
        <p:spPr/>
        <p:txBody>
          <a:bodyPr/>
          <a:p>
            <a:r>
              <a:t>Footer</a:t>
            </a:r>
          </a:p>
        </p:txBody>
      </p:sp>
      <p:sp>
        <p:nvSpPr>
          <p:cNvPr id="8" name="PlaceHolder 7"/>
          <p:cNvSpPr>
            <a:spLocks noGrp="1"/>
          </p:cNvSpPr>
          <p:nvPr>
            <p:ph type="sldNum" idx="11"/>
          </p:nvPr>
        </p:nvSpPr>
        <p:spPr/>
        <p:txBody>
          <a:bodyPr/>
          <a:p>
            <a:fld id="{0309C1DE-E5EF-4D79-B722-BAD81D3E3EDB}" type="slidenum">
              <a:t>&lt;#&gt;</a:t>
            </a:fld>
          </a:p>
        </p:txBody>
      </p:sp>
      <p:sp>
        <p:nvSpPr>
          <p:cNvPr id="9" name="PlaceHolder 8"/>
          <p:cNvSpPr>
            <a:spLocks noGrp="1"/>
          </p:cNvSpPr>
          <p:nvPr>
            <p:ph type="dt" idx="12"/>
          </p:nvPr>
        </p:nvSpPr>
        <p:spPr/>
        <p:txBody>
          <a:bodyPr/>
          <a:p>
            <a:r>
              <a:rPr lang="en-US"/>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8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8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8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8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9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19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 name="PlaceHolder 8"/>
          <p:cNvSpPr>
            <a:spLocks noGrp="1"/>
          </p:cNvSpPr>
          <p:nvPr>
            <p:ph type="ftr" idx="10"/>
          </p:nvPr>
        </p:nvSpPr>
        <p:spPr/>
        <p:txBody>
          <a:bodyPr/>
          <a:p>
            <a:r>
              <a:t>Footer</a:t>
            </a:r>
          </a:p>
        </p:txBody>
      </p:sp>
      <p:sp>
        <p:nvSpPr>
          <p:cNvPr id="10" name="PlaceHolder 9"/>
          <p:cNvSpPr>
            <a:spLocks noGrp="1"/>
          </p:cNvSpPr>
          <p:nvPr>
            <p:ph type="sldNum" idx="11"/>
          </p:nvPr>
        </p:nvSpPr>
        <p:spPr/>
        <p:txBody>
          <a:bodyPr/>
          <a:p>
            <a:fld id="{CF08BBB2-378A-4FA3-BB75-03B9AB21AB44}" type="slidenum">
              <a:t>&lt;#&gt;</a:t>
            </a:fld>
          </a:p>
        </p:txBody>
      </p:sp>
      <p:sp>
        <p:nvSpPr>
          <p:cNvPr id="11" name="PlaceHolder 10"/>
          <p:cNvSpPr>
            <a:spLocks noGrp="1"/>
          </p:cNvSpPr>
          <p:nvPr>
            <p:ph type="dt" idx="12"/>
          </p:nvPr>
        </p:nvSpPr>
        <p:spPr/>
        <p:txBody>
          <a:bodyPr/>
          <a:p>
            <a:r>
              <a:rPr lang="en-US"/>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E03C6B82-22C4-4493-A280-1FBBEB3E0F1E}" type="slidenum">
              <a:t>&lt;#&gt;</a:t>
            </a:fld>
          </a:p>
        </p:txBody>
      </p:sp>
      <p:sp>
        <p:nvSpPr>
          <p:cNvPr id="4" name="PlaceHolder 3"/>
          <p:cNvSpPr>
            <a:spLocks noGrp="1"/>
          </p:cNvSpPr>
          <p:nvPr>
            <p:ph type="dt" idx="15"/>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CFF5E1F0-70C7-4F48-AF71-92AB21CF8BCD}"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0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B89E6ED8-D4D4-4286-9EF8-163D6E9B27C1}" type="slidenum">
              <a:t>&lt;#&gt;</a:t>
            </a:fld>
          </a:p>
        </p:txBody>
      </p:sp>
      <p:sp>
        <p:nvSpPr>
          <p:cNvPr id="6" name="PlaceHolder 5"/>
          <p:cNvSpPr>
            <a:spLocks noGrp="1"/>
          </p:cNvSpPr>
          <p:nvPr>
            <p:ph type="dt" idx="15"/>
          </p:nvPr>
        </p:nvSpPr>
        <p:spPr/>
        <p:txBody>
          <a:bodyPr/>
          <a:p>
            <a:r>
              <a:rPr lang="en-US"/>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0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E1A95638-1A62-46D0-874A-8D03A142437A}" type="slidenum">
              <a:t>&lt;#&gt;</a:t>
            </a:fld>
          </a:p>
        </p:txBody>
      </p:sp>
      <p:sp>
        <p:nvSpPr>
          <p:cNvPr id="6" name="PlaceHolder 5"/>
          <p:cNvSpPr>
            <a:spLocks noGrp="1"/>
          </p:cNvSpPr>
          <p:nvPr>
            <p:ph type="dt" idx="15"/>
          </p:nvPr>
        </p:nvSpPr>
        <p:spPr/>
        <p:txBody>
          <a:bodyPr/>
          <a:p>
            <a:r>
              <a:rPr lang="en-US"/>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0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0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A1266DB2-AD8F-4D4A-9D0B-D15F7BBD8FED}" type="slidenum">
              <a:t>&lt;#&gt;</a:t>
            </a:fld>
          </a:p>
        </p:txBody>
      </p:sp>
      <p:sp>
        <p:nvSpPr>
          <p:cNvPr id="7" name="PlaceHolder 6"/>
          <p:cNvSpPr>
            <a:spLocks noGrp="1"/>
          </p:cNvSpPr>
          <p:nvPr>
            <p:ph type="dt" idx="15"/>
          </p:nvPr>
        </p:nvSpPr>
        <p:spPr/>
        <p:txBody>
          <a:bodyPr/>
          <a:p>
            <a:r>
              <a:rPr lang="en-US"/>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0CFFCE19-4E26-45A0-9C1A-EBE15312F76C}" type="slidenum">
              <a:t>&lt;#&gt;</a:t>
            </a:fld>
          </a:p>
        </p:txBody>
      </p:sp>
      <p:sp>
        <p:nvSpPr>
          <p:cNvPr id="5" name="PlaceHolder 4"/>
          <p:cNvSpPr>
            <a:spLocks noGrp="1"/>
          </p:cNvSpPr>
          <p:nvPr>
            <p:ph type="dt" idx="15"/>
          </p:nvPr>
        </p:nvSpPr>
        <p:spPr/>
        <p:txBody>
          <a:bodyPr/>
          <a:p>
            <a:r>
              <a:rPr lang="en-US"/>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87668F8B-1020-44C2-8AEA-BB0F5093CA63}" type="slidenum">
              <a:t>&lt;#&gt;</a:t>
            </a:fld>
          </a:p>
        </p:txBody>
      </p:sp>
      <p:sp>
        <p:nvSpPr>
          <p:cNvPr id="5" name="PlaceHolder 4"/>
          <p:cNvSpPr>
            <a:spLocks noGrp="1"/>
          </p:cNvSpPr>
          <p:nvPr>
            <p:ph type="dt" idx="15"/>
          </p:nvPr>
        </p:nvSpPr>
        <p:spPr/>
        <p:txBody>
          <a:bodyPr/>
          <a:p>
            <a:r>
              <a:rPr lang="en-US"/>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536349C7-84C9-428E-B66B-C7365182D7D0}"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1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8D47131A-026C-4084-82AC-767695184BEA}"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2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47CDA9DF-E40F-49FC-A5EA-3A2B9EBD0B73}"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2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2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176055BC-1D96-4D18-866B-EC6E0727661D}" type="slidenum">
              <a:t>&lt;#&gt;</a:t>
            </a:fld>
          </a:p>
        </p:txBody>
      </p:sp>
      <p:sp>
        <p:nvSpPr>
          <p:cNvPr id="7" name="PlaceHolder 6"/>
          <p:cNvSpPr>
            <a:spLocks noGrp="1"/>
          </p:cNvSpPr>
          <p:nvPr>
            <p:ph type="dt" idx="15"/>
          </p:nvPr>
        </p:nvSpPr>
        <p:spPr/>
        <p:txBody>
          <a:bodyPr/>
          <a:p>
            <a:r>
              <a:rPr lang="en-US"/>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2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3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3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7" name="PlaceHolder 6"/>
          <p:cNvSpPr>
            <a:spLocks noGrp="1"/>
          </p:cNvSpPr>
          <p:nvPr>
            <p:ph type="ftr" idx="13"/>
          </p:nvPr>
        </p:nvSpPr>
        <p:spPr/>
        <p:txBody>
          <a:bodyPr/>
          <a:p>
            <a:r>
              <a:t>Footer</a:t>
            </a:r>
          </a:p>
        </p:txBody>
      </p:sp>
      <p:sp>
        <p:nvSpPr>
          <p:cNvPr id="8" name="PlaceHolder 7"/>
          <p:cNvSpPr>
            <a:spLocks noGrp="1"/>
          </p:cNvSpPr>
          <p:nvPr>
            <p:ph type="sldNum" idx="14"/>
          </p:nvPr>
        </p:nvSpPr>
        <p:spPr/>
        <p:txBody>
          <a:bodyPr/>
          <a:p>
            <a:fld id="{44DDE8D7-2132-4A9A-A5A7-68C4A374B8AE}" type="slidenum">
              <a:t>&lt;#&gt;</a:t>
            </a:fld>
          </a:p>
        </p:txBody>
      </p:sp>
      <p:sp>
        <p:nvSpPr>
          <p:cNvPr id="9" name="PlaceHolder 8"/>
          <p:cNvSpPr>
            <a:spLocks noGrp="1"/>
          </p:cNvSpPr>
          <p:nvPr>
            <p:ph type="dt" idx="15"/>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556D35D2-A25D-4EF4-ACB3-F58FF3310443}"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3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3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3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3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3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3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9" name="PlaceHolder 8"/>
          <p:cNvSpPr>
            <a:spLocks noGrp="1"/>
          </p:cNvSpPr>
          <p:nvPr>
            <p:ph type="ftr" idx="13"/>
          </p:nvPr>
        </p:nvSpPr>
        <p:spPr/>
        <p:txBody>
          <a:bodyPr/>
          <a:p>
            <a:r>
              <a:t>Footer</a:t>
            </a:r>
          </a:p>
        </p:txBody>
      </p:sp>
      <p:sp>
        <p:nvSpPr>
          <p:cNvPr id="10" name="PlaceHolder 9"/>
          <p:cNvSpPr>
            <a:spLocks noGrp="1"/>
          </p:cNvSpPr>
          <p:nvPr>
            <p:ph type="sldNum" idx="14"/>
          </p:nvPr>
        </p:nvSpPr>
        <p:spPr/>
        <p:txBody>
          <a:bodyPr/>
          <a:p>
            <a:fld id="{AA920DCB-0B02-4E5B-B8CE-7AB2F6B5866D}" type="slidenum">
              <a:t>&lt;#&gt;</a:t>
            </a:fld>
          </a:p>
        </p:txBody>
      </p:sp>
      <p:sp>
        <p:nvSpPr>
          <p:cNvPr id="11" name="PlaceHolder 10"/>
          <p:cNvSpPr>
            <a:spLocks noGrp="1"/>
          </p:cNvSpPr>
          <p:nvPr>
            <p:ph type="dt" idx="15"/>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5194A77B-31FD-4D21-B177-D1F563D2942D}"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2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BCB639E0-0FA2-4FD2-917B-5E6098BAB355}"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3561B3A6-70FB-403A-B586-B1DA8DF4D1BB}" type="slidenum">
              <a:t>&lt;#&gt;</a:t>
            </a:fld>
          </a:p>
        </p:txBody>
      </p:sp>
      <p:sp>
        <p:nvSpPr>
          <p:cNvPr id="8" name="PlaceHolder 7"/>
          <p:cNvSpPr>
            <a:spLocks noGrp="1"/>
          </p:cNvSpPr>
          <p:nvPr>
            <p:ph type="dt" idx="3"/>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bmp"/><Relationship Id="rId8" Type="http://schemas.openxmlformats.org/officeDocument/2006/relationships/slideLayout" Target="../slideLayouts/slideLayout1.xml"/><Relationship Id="rId9" Type="http://schemas.openxmlformats.org/officeDocument/2006/relationships/slideLayout" Target="../slideLayouts/slideLayout2.xml"/><Relationship Id="rId10" Type="http://schemas.openxmlformats.org/officeDocument/2006/relationships/slideLayout" Target="../slideLayouts/slideLayout3.xml"/><Relationship Id="rId11" Type="http://schemas.openxmlformats.org/officeDocument/2006/relationships/slideLayout" Target="../slideLayouts/slideLayout4.xml"/><Relationship Id="rId12" Type="http://schemas.openxmlformats.org/officeDocument/2006/relationships/slideLayout" Target="../slideLayouts/slideLayout5.xml"/><Relationship Id="rId13" Type="http://schemas.openxmlformats.org/officeDocument/2006/relationships/slideLayout" Target="../slideLayouts/slideLayout6.xml"/><Relationship Id="rId14" Type="http://schemas.openxmlformats.org/officeDocument/2006/relationships/slideLayout" Target="../slideLayouts/slideLayout7.xml"/><Relationship Id="rId15" Type="http://schemas.openxmlformats.org/officeDocument/2006/relationships/slideLayout" Target="../slideLayouts/slideLayout8.xml"/><Relationship Id="rId16" Type="http://schemas.openxmlformats.org/officeDocument/2006/relationships/slideLayout" Target="../slideLayouts/slideLayout9.xml"/><Relationship Id="rId17" Type="http://schemas.openxmlformats.org/officeDocument/2006/relationships/slideLayout" Target="../slideLayouts/slideLayout10.xml"/><Relationship Id="rId18" Type="http://schemas.openxmlformats.org/officeDocument/2006/relationships/slideLayout" Target="../slideLayouts/slideLayout11.xml"/><Relationship Id="rId19"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bmp"/><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slideLayout" Target="../slideLayouts/slideLayout21.xml"/><Relationship Id="rId17" Type="http://schemas.openxmlformats.org/officeDocument/2006/relationships/slideLayout" Target="../slideLayouts/slideLayout22.xml"/><Relationship Id="rId18" Type="http://schemas.openxmlformats.org/officeDocument/2006/relationships/slideLayout" Target="../slideLayouts/slideLayout23.xml"/><Relationship Id="rId19"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slideLayout" Target="../slideLayouts/slideLayout34.xml"/><Relationship Id="rId17" Type="http://schemas.openxmlformats.org/officeDocument/2006/relationships/slideLayout" Target="../slideLayouts/slideLayout35.xml"/><Relationship Id="rId18"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0" name="Picture 7" descr=""/>
          <p:cNvPicPr/>
          <p:nvPr/>
        </p:nvPicPr>
        <p:blipFill>
          <a:blip r:embed="rId3"/>
          <a:srcRect l="3610" t="0" r="0" b="0"/>
          <a:stretch/>
        </p:blipFill>
        <p:spPr>
          <a:xfrm>
            <a:off x="0" y="2669760"/>
            <a:ext cx="4035960" cy="4187160"/>
          </a:xfrm>
          <a:prstGeom prst="rect">
            <a:avLst/>
          </a:prstGeom>
          <a:ln w="0">
            <a:noFill/>
          </a:ln>
        </p:spPr>
      </p:pic>
      <p:pic>
        <p:nvPicPr>
          <p:cNvPr id="1" name="Picture 6" descr=""/>
          <p:cNvPicPr/>
          <p:nvPr/>
        </p:nvPicPr>
        <p:blipFill>
          <a:blip r:embed="rId4"/>
          <a:srcRect l="35647" t="0" r="0" b="0"/>
          <a:stretch/>
        </p:blipFill>
        <p:spPr>
          <a:xfrm>
            <a:off x="0" y="2892240"/>
            <a:ext cx="1521360" cy="2364480"/>
          </a:xfrm>
          <a:prstGeom prst="rect">
            <a:avLst/>
          </a:prstGeom>
          <a:ln w="0">
            <a:noFill/>
          </a:ln>
        </p:spPr>
      </p:pic>
      <p:sp>
        <p:nvSpPr>
          <p:cNvPr id="2" name="Oval 15"/>
          <p:cNvSpPr/>
          <p:nvPr/>
        </p:nvSpPr>
        <p:spPr>
          <a:xfrm>
            <a:off x="8609040" y="1676520"/>
            <a:ext cx="2818440" cy="281844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pic>
        <p:nvPicPr>
          <p:cNvPr id="3" name="Picture 8" descr=""/>
          <p:cNvPicPr/>
          <p:nvPr/>
        </p:nvPicPr>
        <p:blipFill>
          <a:blip r:embed="rId5"/>
          <a:srcRect l="0" t="28812" r="0" b="0"/>
          <a:stretch/>
        </p:blipFill>
        <p:spPr>
          <a:xfrm>
            <a:off x="7999560" y="0"/>
            <a:ext cx="1602360" cy="1140480"/>
          </a:xfrm>
          <a:prstGeom prst="rect">
            <a:avLst/>
          </a:prstGeom>
          <a:ln w="0">
            <a:noFill/>
          </a:ln>
        </p:spPr>
      </p:pic>
      <p:pic>
        <p:nvPicPr>
          <p:cNvPr id="4" name="Picture 9" descr=""/>
          <p:cNvPicPr/>
          <p:nvPr/>
        </p:nvPicPr>
        <p:blipFill>
          <a:blip r:embed="rId6"/>
          <a:srcRect l="0" t="0" r="0" b="23333"/>
          <a:stretch/>
        </p:blipFill>
        <p:spPr>
          <a:xfrm>
            <a:off x="8605800" y="6095880"/>
            <a:ext cx="992520" cy="761040"/>
          </a:xfrm>
          <a:prstGeom prst="rect">
            <a:avLst/>
          </a:prstGeom>
          <a:ln w="0">
            <a:noFill/>
          </a:ln>
        </p:spPr>
      </p:pic>
      <p:sp>
        <p:nvSpPr>
          <p:cNvPr id="5" name="Rectangle 13"/>
          <p:cNvSpPr/>
          <p:nvPr/>
        </p:nvSpPr>
        <p:spPr>
          <a:xfrm>
            <a:off x="10437840" y="0"/>
            <a:ext cx="684720" cy="114192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pic>
        <p:nvPicPr>
          <p:cNvPr id="6" name="" descr=""/>
          <p:cNvPicPr/>
          <p:nvPr/>
        </p:nvPicPr>
        <p:blipFill>
          <a:blip r:embed="rId7"/>
          <a:stretch/>
        </p:blipFill>
        <p:spPr>
          <a:xfrm>
            <a:off x="-2880" y="5580000"/>
            <a:ext cx="12194640" cy="1259640"/>
          </a:xfrm>
          <a:prstGeom prst="rect">
            <a:avLst/>
          </a:prstGeom>
          <a:ln w="0">
            <a:noFill/>
          </a:ln>
        </p:spPr>
      </p:pic>
      <p:sp>
        <p:nvSpPr>
          <p:cNvPr id="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Format des Titeltextes durch Klicken bearbeiten</a:t>
            </a:r>
            <a:endParaRPr b="0" lang="en-US" sz="1800" spc="-1" strike="noStrike">
              <a:solidFill>
                <a:srgbClr val="000000"/>
              </a:solidFill>
              <a:latin typeface="Arial"/>
            </a:endParaRPr>
          </a:p>
        </p:txBody>
      </p:sp>
      <p:sp>
        <p:nvSpPr>
          <p:cNvPr id="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Format des Gliederungstextes durch Klicken bearbeiten</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Zweite Gliederungsebene</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Dritte Gliederungsebene</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Vierte Gliederungsebene</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Fünfte Gliederungsebene</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Sechste Gliederungsebene</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Siebte Gliederungsebene</a:t>
            </a:r>
            <a:endParaRPr b="0" lang="en-US" sz="1800" spc="-1" strike="noStrike">
              <a:solidFill>
                <a:srgbClr val="000000"/>
              </a:solidFill>
              <a:latin typeface="Arial"/>
            </a:endParaRPr>
          </a:p>
        </p:txBody>
      </p:sp>
      <p:sp>
        <p:nvSpPr>
          <p:cNvPr id="9" name="PlaceHolder 3"/>
          <p:cNvSpPr>
            <a:spLocks noGrp="1"/>
          </p:cNvSpPr>
          <p:nvPr>
            <p:ph type="ftr" idx="1"/>
          </p:nvPr>
        </p:nvSpPr>
        <p:spPr>
          <a:xfrm rot="5400000">
            <a:off x="8952480" y="3225240"/>
            <a:ext cx="3858840" cy="3038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&lt;Fußzeile&gt;</a:t>
            </a:r>
            <a:endParaRPr b="0" lang="en-US" sz="1400" spc="-1" strike="noStrike">
              <a:solidFill>
                <a:srgbClr val="000000"/>
              </a:solidFill>
              <a:latin typeface="Times New Roman"/>
            </a:endParaRPr>
          </a:p>
        </p:txBody>
      </p:sp>
      <p:sp>
        <p:nvSpPr>
          <p:cNvPr id="10" name="PlaceHolder 4"/>
          <p:cNvSpPr>
            <a:spLocks noGrp="1"/>
          </p:cNvSpPr>
          <p:nvPr>
            <p:ph type="sldNum" idx="2"/>
          </p:nvPr>
        </p:nvSpPr>
        <p:spPr>
          <a:xfrm>
            <a:off x="10352520" y="295560"/>
            <a:ext cx="837000" cy="7664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2800" spc="-1" strike="noStrike">
                <a:solidFill>
                  <a:srgbClr val="ffffff"/>
                </a:solidFill>
                <a:latin typeface="Century Gothic"/>
              </a:defRPr>
            </a:lvl1pPr>
          </a:lstStyle>
          <a:p>
            <a:pPr indent="0" algn="ctr">
              <a:lnSpc>
                <a:spcPct val="100000"/>
              </a:lnSpc>
              <a:buNone/>
              <a:tabLst>
                <a:tab algn="l" pos="0"/>
              </a:tabLst>
            </a:pPr>
            <a:fld id="{816F0B90-011B-4CB9-99E2-3852409569B2}" type="slidenum">
              <a:rPr b="0" lang="en-US" sz="2800" spc="-1" strike="noStrike">
                <a:solidFill>
                  <a:srgbClr val="ffffff"/>
                </a:solidFill>
                <a:latin typeface="Century Gothic"/>
              </a:rPr>
              <a:t>&lt;Foliennummer&gt;</a:t>
            </a:fld>
            <a:endParaRPr b="0" lang="en-US" sz="2800" spc="-1" strike="noStrike">
              <a:solidFill>
                <a:srgbClr val="000000"/>
              </a:solidFill>
              <a:latin typeface="Times New Roman"/>
            </a:endParaRPr>
          </a:p>
        </p:txBody>
      </p:sp>
      <p:sp>
        <p:nvSpPr>
          <p:cNvPr id="11" name="PlaceHolder 5"/>
          <p:cNvSpPr>
            <a:spLocks noGrp="1"/>
          </p:cNvSpPr>
          <p:nvPr>
            <p:ph type="dt" idx="3"/>
          </p:nvPr>
        </p:nvSpPr>
        <p:spPr>
          <a:xfrm rot="5400000">
            <a:off x="10156320" y="1790640"/>
            <a:ext cx="989640" cy="303840"/>
          </a:xfrm>
          <a:prstGeom prst="rect">
            <a:avLst/>
          </a:prstGeom>
          <a:noFill/>
          <a:ln w="0">
            <a:noFill/>
          </a:ln>
        </p:spPr>
        <p:txBody>
          <a:bodyPr lIns="90000" rIns="90000" tIns="45000" bIns="45000" anchor="t">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&lt;Datum/Uhrzeit&gt;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48" name="Picture 7" descr=""/>
          <p:cNvPicPr/>
          <p:nvPr/>
        </p:nvPicPr>
        <p:blipFill>
          <a:blip r:embed="rId3"/>
          <a:srcRect l="3610" t="0" r="0" b="0"/>
          <a:stretch/>
        </p:blipFill>
        <p:spPr>
          <a:xfrm>
            <a:off x="0" y="2669760"/>
            <a:ext cx="4035960" cy="4187160"/>
          </a:xfrm>
          <a:prstGeom prst="rect">
            <a:avLst/>
          </a:prstGeom>
          <a:ln w="0">
            <a:noFill/>
          </a:ln>
        </p:spPr>
      </p:pic>
      <p:pic>
        <p:nvPicPr>
          <p:cNvPr id="49" name="Picture 6" descr=""/>
          <p:cNvPicPr/>
          <p:nvPr/>
        </p:nvPicPr>
        <p:blipFill>
          <a:blip r:embed="rId4"/>
          <a:srcRect l="35647" t="0" r="0" b="0"/>
          <a:stretch/>
        </p:blipFill>
        <p:spPr>
          <a:xfrm>
            <a:off x="0" y="2892240"/>
            <a:ext cx="1521360" cy="2364480"/>
          </a:xfrm>
          <a:prstGeom prst="rect">
            <a:avLst/>
          </a:prstGeom>
          <a:ln w="0">
            <a:noFill/>
          </a:ln>
        </p:spPr>
      </p:pic>
      <p:sp>
        <p:nvSpPr>
          <p:cNvPr id="50" name="Oval 15"/>
          <p:cNvSpPr/>
          <p:nvPr/>
        </p:nvSpPr>
        <p:spPr>
          <a:xfrm>
            <a:off x="8609040" y="1676520"/>
            <a:ext cx="2818440" cy="281844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pic>
        <p:nvPicPr>
          <p:cNvPr id="51" name="Picture 8" descr=""/>
          <p:cNvPicPr/>
          <p:nvPr/>
        </p:nvPicPr>
        <p:blipFill>
          <a:blip r:embed="rId5"/>
          <a:srcRect l="0" t="28812" r="0" b="0"/>
          <a:stretch/>
        </p:blipFill>
        <p:spPr>
          <a:xfrm>
            <a:off x="7999560" y="0"/>
            <a:ext cx="1602360" cy="1140480"/>
          </a:xfrm>
          <a:prstGeom prst="rect">
            <a:avLst/>
          </a:prstGeom>
          <a:ln w="0">
            <a:noFill/>
          </a:ln>
        </p:spPr>
      </p:pic>
      <p:pic>
        <p:nvPicPr>
          <p:cNvPr id="52" name="Picture 9" descr=""/>
          <p:cNvPicPr/>
          <p:nvPr/>
        </p:nvPicPr>
        <p:blipFill>
          <a:blip r:embed="rId6"/>
          <a:srcRect l="0" t="0" r="0" b="23333"/>
          <a:stretch/>
        </p:blipFill>
        <p:spPr>
          <a:xfrm>
            <a:off x="8605800" y="6095880"/>
            <a:ext cx="992520" cy="761040"/>
          </a:xfrm>
          <a:prstGeom prst="rect">
            <a:avLst/>
          </a:prstGeom>
          <a:ln w="0">
            <a:noFill/>
          </a:ln>
        </p:spPr>
      </p:pic>
      <p:sp>
        <p:nvSpPr>
          <p:cNvPr id="53" name="Rectangle 13"/>
          <p:cNvSpPr/>
          <p:nvPr/>
        </p:nvSpPr>
        <p:spPr>
          <a:xfrm>
            <a:off x="10437840" y="0"/>
            <a:ext cx="684720" cy="114192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pic>
        <p:nvPicPr>
          <p:cNvPr id="54" name="" descr=""/>
          <p:cNvPicPr/>
          <p:nvPr/>
        </p:nvPicPr>
        <p:blipFill>
          <a:blip r:embed="rId7"/>
          <a:stretch/>
        </p:blipFill>
        <p:spPr>
          <a:xfrm>
            <a:off x="9000" y="5400000"/>
            <a:ext cx="12194640" cy="1445760"/>
          </a:xfrm>
          <a:prstGeom prst="rect">
            <a:avLst/>
          </a:prstGeom>
          <a:ln w="0">
            <a:noFill/>
          </a:ln>
        </p:spPr>
      </p:pic>
      <p:sp>
        <p:nvSpPr>
          <p:cNvPr id="55" name="PlaceHolder 1"/>
          <p:cNvSpPr>
            <a:spLocks noGrp="1"/>
          </p:cNvSpPr>
          <p:nvPr>
            <p:ph type="ftr" idx="4"/>
          </p:nvPr>
        </p:nvSpPr>
        <p:spPr>
          <a:xfrm rot="5400000">
            <a:off x="8952480" y="3225240"/>
            <a:ext cx="3858840" cy="3038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&lt;Fußzeile&gt;</a:t>
            </a:r>
            <a:endParaRPr b="0" lang="en-US" sz="1400" spc="-1" strike="noStrike">
              <a:solidFill>
                <a:srgbClr val="000000"/>
              </a:solidFill>
              <a:latin typeface="Times New Roman"/>
            </a:endParaRPr>
          </a:p>
        </p:txBody>
      </p:sp>
      <p:sp>
        <p:nvSpPr>
          <p:cNvPr id="56" name="PlaceHolder 2"/>
          <p:cNvSpPr>
            <a:spLocks noGrp="1"/>
          </p:cNvSpPr>
          <p:nvPr>
            <p:ph type="sldNum" idx="5"/>
          </p:nvPr>
        </p:nvSpPr>
        <p:spPr>
          <a:xfrm>
            <a:off x="10352520" y="295560"/>
            <a:ext cx="837000" cy="7664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2800" spc="-1" strike="noStrike">
                <a:solidFill>
                  <a:srgbClr val="ffffff"/>
                </a:solidFill>
                <a:latin typeface="Century Gothic"/>
              </a:defRPr>
            </a:lvl1pPr>
          </a:lstStyle>
          <a:p>
            <a:pPr indent="0" algn="ctr">
              <a:lnSpc>
                <a:spcPct val="100000"/>
              </a:lnSpc>
              <a:buNone/>
              <a:tabLst>
                <a:tab algn="l" pos="0"/>
              </a:tabLst>
            </a:pPr>
            <a:fld id="{6C42D464-A52A-46E1-95B9-E0824E725A64}" type="slidenum">
              <a:rPr b="0" lang="en-US" sz="2800" spc="-1" strike="noStrike">
                <a:solidFill>
                  <a:srgbClr val="ffffff"/>
                </a:solidFill>
                <a:latin typeface="Century Gothic"/>
              </a:rPr>
              <a:t>&lt;Foliennummer&gt;</a:t>
            </a:fld>
            <a:endParaRPr b="0" lang="en-US" sz="2800" spc="-1" strike="noStrike">
              <a:solidFill>
                <a:srgbClr val="000000"/>
              </a:solidFill>
              <a:latin typeface="Times New Roman"/>
            </a:endParaRPr>
          </a:p>
        </p:txBody>
      </p:sp>
      <p:sp>
        <p:nvSpPr>
          <p:cNvPr id="57" name="PlaceHolder 3"/>
          <p:cNvSpPr>
            <a:spLocks noGrp="1"/>
          </p:cNvSpPr>
          <p:nvPr>
            <p:ph type="dt" idx="6"/>
          </p:nvPr>
        </p:nvSpPr>
        <p:spPr>
          <a:xfrm rot="5400000">
            <a:off x="10156320" y="1790640"/>
            <a:ext cx="989640" cy="303840"/>
          </a:xfrm>
          <a:prstGeom prst="rect">
            <a:avLst/>
          </a:prstGeom>
          <a:noFill/>
          <a:ln w="0">
            <a:noFill/>
          </a:ln>
        </p:spPr>
        <p:txBody>
          <a:bodyPr lIns="90000" rIns="90000" tIns="45000" bIns="45000" anchor="t">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&lt;Datum/Uhrzeit&gt;</a:t>
            </a:r>
            <a:endParaRPr b="0" lang="en-US" sz="1400" spc="-1" strike="noStrike">
              <a:solidFill>
                <a:srgbClr val="000000"/>
              </a:solidFill>
              <a:latin typeface="Times New Roman"/>
            </a:endParaRPr>
          </a:p>
        </p:txBody>
      </p:sp>
      <p:sp>
        <p:nvSpPr>
          <p:cNvPr id="58"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US" sz="4400" spc="-1" strike="noStrike">
                <a:solidFill>
                  <a:srgbClr val="000000"/>
                </a:solidFill>
                <a:latin typeface="Arial"/>
              </a:rPr>
              <a:t>Format des Titeltextes durch Klicken bearbeiten</a:t>
            </a:r>
            <a:endParaRPr b="0" lang="en-US" sz="4400" spc="-1" strike="noStrike">
              <a:solidFill>
                <a:srgbClr val="000000"/>
              </a:solidFill>
              <a:latin typeface="Arial"/>
            </a:endParaRPr>
          </a:p>
        </p:txBody>
      </p:sp>
      <p:sp>
        <p:nvSpPr>
          <p:cNvPr id="59"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Format des Gliederungstextes durch Klicken bearbeiten</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Zweite Gliederungsebene</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Dritte Gliederungsebene</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Vierte Gliederungsebene</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Fünfte Gliederungsebene</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Sechste Gliederungsebene</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Siebte Gliederungsebene</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96" name="Picture 7" descr=""/>
          <p:cNvPicPr/>
          <p:nvPr/>
        </p:nvPicPr>
        <p:blipFill>
          <a:blip r:embed="rId3"/>
          <a:srcRect l="3610" t="0" r="0" b="0"/>
          <a:stretch/>
        </p:blipFill>
        <p:spPr>
          <a:xfrm>
            <a:off x="0" y="2669760"/>
            <a:ext cx="4035960" cy="4187160"/>
          </a:xfrm>
          <a:prstGeom prst="rect">
            <a:avLst/>
          </a:prstGeom>
          <a:ln w="0">
            <a:noFill/>
          </a:ln>
        </p:spPr>
      </p:pic>
      <p:pic>
        <p:nvPicPr>
          <p:cNvPr id="97" name="Picture 6" descr=""/>
          <p:cNvPicPr/>
          <p:nvPr/>
        </p:nvPicPr>
        <p:blipFill>
          <a:blip r:embed="rId4"/>
          <a:srcRect l="35647" t="0" r="0" b="0"/>
          <a:stretch/>
        </p:blipFill>
        <p:spPr>
          <a:xfrm>
            <a:off x="0" y="2892240"/>
            <a:ext cx="1521360" cy="2364480"/>
          </a:xfrm>
          <a:prstGeom prst="rect">
            <a:avLst/>
          </a:prstGeom>
          <a:ln w="0">
            <a:noFill/>
          </a:ln>
        </p:spPr>
      </p:pic>
      <p:sp>
        <p:nvSpPr>
          <p:cNvPr id="98" name="Oval 15"/>
          <p:cNvSpPr/>
          <p:nvPr/>
        </p:nvSpPr>
        <p:spPr>
          <a:xfrm>
            <a:off x="8609040" y="1676520"/>
            <a:ext cx="2818440" cy="281844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pic>
        <p:nvPicPr>
          <p:cNvPr id="99" name="Picture 8" descr=""/>
          <p:cNvPicPr/>
          <p:nvPr/>
        </p:nvPicPr>
        <p:blipFill>
          <a:blip r:embed="rId5"/>
          <a:srcRect l="0" t="28812" r="0" b="0"/>
          <a:stretch/>
        </p:blipFill>
        <p:spPr>
          <a:xfrm>
            <a:off x="7999560" y="0"/>
            <a:ext cx="1602360" cy="1140480"/>
          </a:xfrm>
          <a:prstGeom prst="rect">
            <a:avLst/>
          </a:prstGeom>
          <a:ln w="0">
            <a:noFill/>
          </a:ln>
        </p:spPr>
      </p:pic>
      <p:pic>
        <p:nvPicPr>
          <p:cNvPr id="100" name="Picture 9" descr=""/>
          <p:cNvPicPr/>
          <p:nvPr/>
        </p:nvPicPr>
        <p:blipFill>
          <a:blip r:embed="rId6"/>
          <a:srcRect l="0" t="0" r="0" b="23333"/>
          <a:stretch/>
        </p:blipFill>
        <p:spPr>
          <a:xfrm>
            <a:off x="8605800" y="6095880"/>
            <a:ext cx="992520" cy="761040"/>
          </a:xfrm>
          <a:prstGeom prst="rect">
            <a:avLst/>
          </a:prstGeom>
          <a:ln w="0">
            <a:noFill/>
          </a:ln>
        </p:spPr>
      </p:pic>
      <p:sp>
        <p:nvSpPr>
          <p:cNvPr id="101" name="Rectangle 13"/>
          <p:cNvSpPr/>
          <p:nvPr/>
        </p:nvSpPr>
        <p:spPr>
          <a:xfrm>
            <a:off x="10437840" y="0"/>
            <a:ext cx="684720" cy="114192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sp>
        <p:nvSpPr>
          <p:cNvPr id="102" name="PlaceHolder 1"/>
          <p:cNvSpPr>
            <a:spLocks noGrp="1"/>
          </p:cNvSpPr>
          <p:nvPr>
            <p:ph type="ftr" idx="7"/>
          </p:nvPr>
        </p:nvSpPr>
        <p:spPr>
          <a:xfrm rot="5400000">
            <a:off x="8952480" y="3225240"/>
            <a:ext cx="3858840" cy="3038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&lt;Fußzeile&gt;</a:t>
            </a:r>
            <a:endParaRPr b="0" lang="en-US" sz="1400" spc="-1" strike="noStrike">
              <a:solidFill>
                <a:srgbClr val="000000"/>
              </a:solidFill>
              <a:latin typeface="Times New Roman"/>
            </a:endParaRPr>
          </a:p>
        </p:txBody>
      </p:sp>
      <p:sp>
        <p:nvSpPr>
          <p:cNvPr id="103" name="PlaceHolder 2"/>
          <p:cNvSpPr>
            <a:spLocks noGrp="1"/>
          </p:cNvSpPr>
          <p:nvPr>
            <p:ph type="sldNum" idx="8"/>
          </p:nvPr>
        </p:nvSpPr>
        <p:spPr>
          <a:xfrm>
            <a:off x="10352520" y="295560"/>
            <a:ext cx="837000" cy="7664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2800" spc="-1" strike="noStrike">
                <a:solidFill>
                  <a:srgbClr val="ffffff"/>
                </a:solidFill>
                <a:latin typeface="Century Gothic"/>
              </a:defRPr>
            </a:lvl1pPr>
          </a:lstStyle>
          <a:p>
            <a:pPr indent="0" algn="ctr">
              <a:lnSpc>
                <a:spcPct val="100000"/>
              </a:lnSpc>
              <a:buNone/>
              <a:tabLst>
                <a:tab algn="l" pos="0"/>
              </a:tabLst>
            </a:pPr>
            <a:fld id="{B69EFFAE-A16C-4F9C-BBDB-D1858D57CC3C}" type="slidenum">
              <a:rPr b="0" lang="en-US" sz="2800" spc="-1" strike="noStrike">
                <a:solidFill>
                  <a:srgbClr val="ffffff"/>
                </a:solidFill>
                <a:latin typeface="Century Gothic"/>
              </a:rPr>
              <a:t>&lt;Foliennummer&gt;</a:t>
            </a:fld>
            <a:endParaRPr b="0" lang="en-US" sz="2800" spc="-1" strike="noStrike">
              <a:solidFill>
                <a:srgbClr val="000000"/>
              </a:solidFill>
              <a:latin typeface="Times New Roman"/>
            </a:endParaRPr>
          </a:p>
        </p:txBody>
      </p:sp>
      <p:sp>
        <p:nvSpPr>
          <p:cNvPr id="104" name="PlaceHolder 3"/>
          <p:cNvSpPr>
            <a:spLocks noGrp="1"/>
          </p:cNvSpPr>
          <p:nvPr>
            <p:ph type="dt" idx="9"/>
          </p:nvPr>
        </p:nvSpPr>
        <p:spPr>
          <a:xfrm rot="5400000">
            <a:off x="10156320" y="1790640"/>
            <a:ext cx="989640" cy="303840"/>
          </a:xfrm>
          <a:prstGeom prst="rect">
            <a:avLst/>
          </a:prstGeom>
          <a:noFill/>
          <a:ln w="0">
            <a:noFill/>
          </a:ln>
        </p:spPr>
        <p:txBody>
          <a:bodyPr lIns="90000" rIns="90000" tIns="45000" bIns="45000" anchor="t">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&lt;Datum/Uhrzeit&gt;</a:t>
            </a:r>
            <a:endParaRPr b="0" lang="en-US" sz="1400" spc="-1" strike="noStrike">
              <a:solidFill>
                <a:srgbClr val="000000"/>
              </a:solidFill>
              <a:latin typeface="Times New Roman"/>
            </a:endParaRPr>
          </a:p>
        </p:txBody>
      </p:sp>
      <p:sp>
        <p:nvSpPr>
          <p:cNvPr id="10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US" sz="4400" spc="-1" strike="noStrike">
                <a:solidFill>
                  <a:srgbClr val="000000"/>
                </a:solidFill>
                <a:latin typeface="Arial"/>
              </a:rPr>
              <a:t>Format des Titeltextes durch Klicken bearbeiten</a:t>
            </a:r>
            <a:endParaRPr b="0" lang="en-US" sz="4400" spc="-1" strike="noStrike">
              <a:solidFill>
                <a:srgbClr val="000000"/>
              </a:solidFill>
              <a:latin typeface="Arial"/>
            </a:endParaRPr>
          </a:p>
        </p:txBody>
      </p:sp>
      <p:sp>
        <p:nvSpPr>
          <p:cNvPr id="10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Format des Gliederungstextes durch Klicken bearbeiten</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Zweite Gliederungsebene</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Dritte Gliederungsebene</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Vierte Gliederungsebene</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Fünfte Gliederungsebene</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Sechste Gliederungsebene</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Siebte Gliederungsebene</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143" name="Picture 7" descr=""/>
          <p:cNvPicPr/>
          <p:nvPr/>
        </p:nvPicPr>
        <p:blipFill>
          <a:blip r:embed="rId3"/>
          <a:srcRect l="3610" t="0" r="0" b="0"/>
          <a:stretch/>
        </p:blipFill>
        <p:spPr>
          <a:xfrm>
            <a:off x="0" y="2669760"/>
            <a:ext cx="4035960" cy="4187160"/>
          </a:xfrm>
          <a:prstGeom prst="rect">
            <a:avLst/>
          </a:prstGeom>
          <a:ln w="0">
            <a:noFill/>
          </a:ln>
        </p:spPr>
      </p:pic>
      <p:pic>
        <p:nvPicPr>
          <p:cNvPr id="144" name="Picture 6" descr=""/>
          <p:cNvPicPr/>
          <p:nvPr/>
        </p:nvPicPr>
        <p:blipFill>
          <a:blip r:embed="rId4"/>
          <a:srcRect l="35647" t="0" r="0" b="0"/>
          <a:stretch/>
        </p:blipFill>
        <p:spPr>
          <a:xfrm>
            <a:off x="0" y="2892240"/>
            <a:ext cx="1521360" cy="2364480"/>
          </a:xfrm>
          <a:prstGeom prst="rect">
            <a:avLst/>
          </a:prstGeom>
          <a:ln w="0">
            <a:noFill/>
          </a:ln>
        </p:spPr>
      </p:pic>
      <p:sp>
        <p:nvSpPr>
          <p:cNvPr id="145" name="Oval 15"/>
          <p:cNvSpPr/>
          <p:nvPr/>
        </p:nvSpPr>
        <p:spPr>
          <a:xfrm>
            <a:off x="8609040" y="1676520"/>
            <a:ext cx="2818440" cy="281844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pic>
        <p:nvPicPr>
          <p:cNvPr id="146" name="Picture 8" descr=""/>
          <p:cNvPicPr/>
          <p:nvPr/>
        </p:nvPicPr>
        <p:blipFill>
          <a:blip r:embed="rId5"/>
          <a:srcRect l="0" t="28812" r="0" b="0"/>
          <a:stretch/>
        </p:blipFill>
        <p:spPr>
          <a:xfrm>
            <a:off x="7999560" y="0"/>
            <a:ext cx="1602360" cy="1140480"/>
          </a:xfrm>
          <a:prstGeom prst="rect">
            <a:avLst/>
          </a:prstGeom>
          <a:ln w="0">
            <a:noFill/>
          </a:ln>
        </p:spPr>
      </p:pic>
      <p:pic>
        <p:nvPicPr>
          <p:cNvPr id="147" name="Picture 9" descr=""/>
          <p:cNvPicPr/>
          <p:nvPr/>
        </p:nvPicPr>
        <p:blipFill>
          <a:blip r:embed="rId6"/>
          <a:srcRect l="0" t="0" r="0" b="23333"/>
          <a:stretch/>
        </p:blipFill>
        <p:spPr>
          <a:xfrm>
            <a:off x="8605800" y="6095880"/>
            <a:ext cx="992520" cy="761040"/>
          </a:xfrm>
          <a:prstGeom prst="rect">
            <a:avLst/>
          </a:prstGeom>
          <a:ln w="0">
            <a:noFill/>
          </a:ln>
        </p:spPr>
      </p:pic>
      <p:sp>
        <p:nvSpPr>
          <p:cNvPr id="148" name="Rectangle 13"/>
          <p:cNvSpPr/>
          <p:nvPr/>
        </p:nvSpPr>
        <p:spPr>
          <a:xfrm>
            <a:off x="10437840" y="0"/>
            <a:ext cx="684720" cy="114192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cxnSp>
        <p:nvCxnSpPr>
          <p:cNvPr id="149" name="Straight Connector 16"/>
          <p:cNvCxnSpPr/>
          <p:nvPr/>
        </p:nvCxnSpPr>
        <p:spPr>
          <a:xfrm>
            <a:off x="3726000" y="2133360"/>
            <a:ext cx="1080" cy="3963600"/>
          </a:xfrm>
          <a:prstGeom prst="straightConnector1">
            <a:avLst/>
          </a:prstGeom>
          <a:ln cap="rnd" w="12700">
            <a:solidFill>
              <a:srgbClr val="8ad0d6">
                <a:alpha val="40000"/>
              </a:srgbClr>
            </a:solidFill>
            <a:round/>
          </a:ln>
        </p:spPr>
      </p:cxnSp>
      <p:cxnSp>
        <p:nvCxnSpPr>
          <p:cNvPr id="150" name="Straight Connector 17"/>
          <p:cNvCxnSpPr/>
          <p:nvPr/>
        </p:nvCxnSpPr>
        <p:spPr>
          <a:xfrm>
            <a:off x="6962040" y="2133360"/>
            <a:ext cx="1080" cy="3967920"/>
          </a:xfrm>
          <a:prstGeom prst="straightConnector1">
            <a:avLst/>
          </a:prstGeom>
          <a:ln cap="rnd" w="12700">
            <a:solidFill>
              <a:srgbClr val="8ad0d6">
                <a:alpha val="40000"/>
              </a:srgbClr>
            </a:solidFill>
            <a:round/>
          </a:ln>
        </p:spPr>
      </p:cxnSp>
      <p:sp>
        <p:nvSpPr>
          <p:cNvPr id="151" name="PlaceHolder 1"/>
          <p:cNvSpPr>
            <a:spLocks noGrp="1"/>
          </p:cNvSpPr>
          <p:nvPr>
            <p:ph type="ftr" idx="10"/>
          </p:nvPr>
        </p:nvSpPr>
        <p:spPr>
          <a:xfrm rot="5400000">
            <a:off x="8952480" y="3225240"/>
            <a:ext cx="3858840" cy="3038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&lt;Fußzeile&gt;</a:t>
            </a:r>
            <a:endParaRPr b="0" lang="en-US" sz="1400" spc="-1" strike="noStrike">
              <a:solidFill>
                <a:srgbClr val="000000"/>
              </a:solidFill>
              <a:latin typeface="Times New Roman"/>
            </a:endParaRPr>
          </a:p>
        </p:txBody>
      </p:sp>
      <p:sp>
        <p:nvSpPr>
          <p:cNvPr id="152" name="PlaceHolder 2"/>
          <p:cNvSpPr>
            <a:spLocks noGrp="1"/>
          </p:cNvSpPr>
          <p:nvPr>
            <p:ph type="sldNum" idx="11"/>
          </p:nvPr>
        </p:nvSpPr>
        <p:spPr>
          <a:xfrm>
            <a:off x="10352520" y="295560"/>
            <a:ext cx="837000" cy="7664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2800" spc="-1" strike="noStrike">
                <a:solidFill>
                  <a:srgbClr val="ffffff"/>
                </a:solidFill>
                <a:latin typeface="Century Gothic"/>
              </a:defRPr>
            </a:lvl1pPr>
          </a:lstStyle>
          <a:p>
            <a:pPr indent="0" algn="ctr">
              <a:lnSpc>
                <a:spcPct val="100000"/>
              </a:lnSpc>
              <a:buNone/>
              <a:tabLst>
                <a:tab algn="l" pos="0"/>
              </a:tabLst>
            </a:pPr>
            <a:fld id="{31AF58A8-51AC-4BD5-8367-5DE9DB028EE8}" type="slidenum">
              <a:rPr b="0" lang="en-US" sz="2800" spc="-1" strike="noStrike">
                <a:solidFill>
                  <a:srgbClr val="ffffff"/>
                </a:solidFill>
                <a:latin typeface="Century Gothic"/>
              </a:rPr>
              <a:t>&lt;Foliennummer&gt;</a:t>
            </a:fld>
            <a:endParaRPr b="0" lang="en-US" sz="2800" spc="-1" strike="noStrike">
              <a:solidFill>
                <a:srgbClr val="000000"/>
              </a:solidFill>
              <a:latin typeface="Times New Roman"/>
            </a:endParaRPr>
          </a:p>
        </p:txBody>
      </p:sp>
      <p:sp>
        <p:nvSpPr>
          <p:cNvPr id="153" name="PlaceHolder 3"/>
          <p:cNvSpPr>
            <a:spLocks noGrp="1"/>
          </p:cNvSpPr>
          <p:nvPr>
            <p:ph type="dt" idx="12"/>
          </p:nvPr>
        </p:nvSpPr>
        <p:spPr>
          <a:xfrm rot="5400000">
            <a:off x="10156320" y="1790640"/>
            <a:ext cx="989640" cy="303840"/>
          </a:xfrm>
          <a:prstGeom prst="rect">
            <a:avLst/>
          </a:prstGeom>
          <a:noFill/>
          <a:ln w="0">
            <a:noFill/>
          </a:ln>
        </p:spPr>
        <p:txBody>
          <a:bodyPr lIns="90000" rIns="90000" tIns="45000" bIns="45000" anchor="t">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&lt;Datum/Uhrzeit&gt;</a:t>
            </a:r>
            <a:endParaRPr b="0" lang="en-US" sz="1400" spc="-1" strike="noStrike">
              <a:solidFill>
                <a:srgbClr val="000000"/>
              </a:solidFill>
              <a:latin typeface="Times New Roman"/>
            </a:endParaRPr>
          </a:p>
        </p:txBody>
      </p:sp>
      <p:sp>
        <p:nvSpPr>
          <p:cNvPr id="15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US" sz="4400" spc="-1" strike="noStrike">
                <a:solidFill>
                  <a:srgbClr val="000000"/>
                </a:solidFill>
                <a:latin typeface="Arial"/>
              </a:rPr>
              <a:t>Format des Titeltextes durch Klicken bearbeiten</a:t>
            </a:r>
            <a:endParaRPr b="0" lang="en-US" sz="4400" spc="-1" strike="noStrike">
              <a:solidFill>
                <a:srgbClr val="000000"/>
              </a:solidFill>
              <a:latin typeface="Arial"/>
            </a:endParaRPr>
          </a:p>
        </p:txBody>
      </p:sp>
      <p:sp>
        <p:nvSpPr>
          <p:cNvPr id="15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Format des Gliederungstextes durch Klicken bearbeiten</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Zweite Gliederungsebene</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Dritte Gliederungsebene</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Vierte Gliederungsebene</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Fünfte Gliederungsebene</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Sechste Gliederungsebene</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Siebte Gliederungsebene</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192" name="Picture 7" descr=""/>
          <p:cNvPicPr/>
          <p:nvPr/>
        </p:nvPicPr>
        <p:blipFill>
          <a:blip r:embed="rId3"/>
          <a:srcRect l="3610" t="0" r="0" b="0"/>
          <a:stretch/>
        </p:blipFill>
        <p:spPr>
          <a:xfrm>
            <a:off x="0" y="2669760"/>
            <a:ext cx="4035960" cy="4187160"/>
          </a:xfrm>
          <a:prstGeom prst="rect">
            <a:avLst/>
          </a:prstGeom>
          <a:ln w="0">
            <a:noFill/>
          </a:ln>
        </p:spPr>
      </p:pic>
      <p:pic>
        <p:nvPicPr>
          <p:cNvPr id="193" name="Picture 6" descr=""/>
          <p:cNvPicPr/>
          <p:nvPr/>
        </p:nvPicPr>
        <p:blipFill>
          <a:blip r:embed="rId4"/>
          <a:srcRect l="35647" t="0" r="0" b="0"/>
          <a:stretch/>
        </p:blipFill>
        <p:spPr>
          <a:xfrm>
            <a:off x="0" y="2892240"/>
            <a:ext cx="1521360" cy="2364480"/>
          </a:xfrm>
          <a:prstGeom prst="rect">
            <a:avLst/>
          </a:prstGeom>
          <a:ln w="0">
            <a:noFill/>
          </a:ln>
        </p:spPr>
      </p:pic>
      <p:sp>
        <p:nvSpPr>
          <p:cNvPr id="194" name="Oval 15"/>
          <p:cNvSpPr/>
          <p:nvPr/>
        </p:nvSpPr>
        <p:spPr>
          <a:xfrm>
            <a:off x="8609040" y="1676520"/>
            <a:ext cx="2818440" cy="281844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pic>
        <p:nvPicPr>
          <p:cNvPr id="195" name="Picture 8" descr=""/>
          <p:cNvPicPr/>
          <p:nvPr/>
        </p:nvPicPr>
        <p:blipFill>
          <a:blip r:embed="rId5"/>
          <a:srcRect l="0" t="28812" r="0" b="0"/>
          <a:stretch/>
        </p:blipFill>
        <p:spPr>
          <a:xfrm>
            <a:off x="7999560" y="0"/>
            <a:ext cx="1602360" cy="1140480"/>
          </a:xfrm>
          <a:prstGeom prst="rect">
            <a:avLst/>
          </a:prstGeom>
          <a:ln w="0">
            <a:noFill/>
          </a:ln>
        </p:spPr>
      </p:pic>
      <p:pic>
        <p:nvPicPr>
          <p:cNvPr id="196" name="Picture 9" descr=""/>
          <p:cNvPicPr/>
          <p:nvPr/>
        </p:nvPicPr>
        <p:blipFill>
          <a:blip r:embed="rId6"/>
          <a:srcRect l="0" t="0" r="0" b="23333"/>
          <a:stretch/>
        </p:blipFill>
        <p:spPr>
          <a:xfrm>
            <a:off x="8605800" y="6095880"/>
            <a:ext cx="992520" cy="761040"/>
          </a:xfrm>
          <a:prstGeom prst="rect">
            <a:avLst/>
          </a:prstGeom>
          <a:ln w="0">
            <a:noFill/>
          </a:ln>
        </p:spPr>
      </p:pic>
      <p:sp>
        <p:nvSpPr>
          <p:cNvPr id="197" name="Rectangle 13"/>
          <p:cNvSpPr/>
          <p:nvPr/>
        </p:nvSpPr>
        <p:spPr>
          <a:xfrm>
            <a:off x="10437840" y="0"/>
            <a:ext cx="684720" cy="114192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en-US" sz="1800" spc="-1" strike="noStrike">
              <a:solidFill>
                <a:srgbClr val="000000"/>
              </a:solidFill>
              <a:latin typeface="Arial"/>
              <a:ea typeface="DejaVu Sans"/>
            </a:endParaRPr>
          </a:p>
        </p:txBody>
      </p:sp>
      <p:sp>
        <p:nvSpPr>
          <p:cNvPr id="198" name="PlaceHolder 1"/>
          <p:cNvSpPr>
            <a:spLocks noGrp="1"/>
          </p:cNvSpPr>
          <p:nvPr>
            <p:ph type="ftr" idx="13"/>
          </p:nvPr>
        </p:nvSpPr>
        <p:spPr>
          <a:xfrm rot="5400000">
            <a:off x="8952480" y="3225240"/>
            <a:ext cx="3858840" cy="3038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&lt;Fußzeile&gt;</a:t>
            </a:r>
            <a:endParaRPr b="0" lang="en-US" sz="1400" spc="-1" strike="noStrike">
              <a:solidFill>
                <a:srgbClr val="000000"/>
              </a:solidFill>
              <a:latin typeface="Times New Roman"/>
            </a:endParaRPr>
          </a:p>
        </p:txBody>
      </p:sp>
      <p:sp>
        <p:nvSpPr>
          <p:cNvPr id="199" name="PlaceHolder 2"/>
          <p:cNvSpPr>
            <a:spLocks noGrp="1"/>
          </p:cNvSpPr>
          <p:nvPr>
            <p:ph type="sldNum" idx="14"/>
          </p:nvPr>
        </p:nvSpPr>
        <p:spPr>
          <a:xfrm>
            <a:off x="10352520" y="295560"/>
            <a:ext cx="837000" cy="76644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2800" spc="-1" strike="noStrike">
                <a:solidFill>
                  <a:srgbClr val="ffffff"/>
                </a:solidFill>
                <a:latin typeface="Century Gothic"/>
              </a:defRPr>
            </a:lvl1pPr>
          </a:lstStyle>
          <a:p>
            <a:pPr indent="0" algn="ctr">
              <a:lnSpc>
                <a:spcPct val="100000"/>
              </a:lnSpc>
              <a:buNone/>
              <a:tabLst>
                <a:tab algn="l" pos="0"/>
              </a:tabLst>
            </a:pPr>
            <a:fld id="{C6967FD9-34BF-427B-B0CC-A64F8BC0DCCF}" type="slidenum">
              <a:rPr b="0" lang="en-US" sz="2800" spc="-1" strike="noStrike">
                <a:solidFill>
                  <a:srgbClr val="ffffff"/>
                </a:solidFill>
                <a:latin typeface="Century Gothic"/>
              </a:rPr>
              <a:t>&lt;Foliennummer&gt;</a:t>
            </a:fld>
            <a:endParaRPr b="0" lang="en-US" sz="2800" spc="-1" strike="noStrike">
              <a:solidFill>
                <a:srgbClr val="000000"/>
              </a:solidFill>
              <a:latin typeface="Times New Roman"/>
            </a:endParaRPr>
          </a:p>
        </p:txBody>
      </p:sp>
      <p:sp>
        <p:nvSpPr>
          <p:cNvPr id="200" name="PlaceHolder 3"/>
          <p:cNvSpPr>
            <a:spLocks noGrp="1"/>
          </p:cNvSpPr>
          <p:nvPr>
            <p:ph type="dt" idx="15"/>
          </p:nvPr>
        </p:nvSpPr>
        <p:spPr>
          <a:xfrm rot="5400000">
            <a:off x="10156320" y="1790640"/>
            <a:ext cx="989640" cy="303840"/>
          </a:xfrm>
          <a:prstGeom prst="rect">
            <a:avLst/>
          </a:prstGeom>
          <a:noFill/>
          <a:ln w="0">
            <a:noFill/>
          </a:ln>
        </p:spPr>
        <p:txBody>
          <a:bodyPr lIns="90000" rIns="90000" tIns="45000" bIns="45000" anchor="t">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&lt;Datum/Uhrzeit&gt;</a:t>
            </a:r>
            <a:endParaRPr b="0" lang="en-US" sz="1400" spc="-1" strike="noStrike">
              <a:solidFill>
                <a:srgbClr val="000000"/>
              </a:solidFill>
              <a:latin typeface="Times New Roman"/>
            </a:endParaRPr>
          </a:p>
        </p:txBody>
      </p:sp>
      <p:sp>
        <p:nvSpPr>
          <p:cNvPr id="201"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US" sz="4400" spc="-1" strike="noStrike">
                <a:solidFill>
                  <a:srgbClr val="000000"/>
                </a:solidFill>
                <a:latin typeface="Arial"/>
              </a:rPr>
              <a:t>Format des Titeltextes durch Klicken bearbeiten</a:t>
            </a:r>
            <a:endParaRPr b="0" lang="en-US" sz="4400" spc="-1" strike="noStrike">
              <a:solidFill>
                <a:srgbClr val="000000"/>
              </a:solidFill>
              <a:latin typeface="Arial"/>
            </a:endParaRPr>
          </a:p>
        </p:txBody>
      </p:sp>
      <p:sp>
        <p:nvSpPr>
          <p:cNvPr id="202"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Format des Gliederungstextes durch Klicken bearbeiten</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Zweite Gliederungsebene</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Dritte Gliederungsebene</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Vierte Gliederungsebene</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Fünfte Gliederungsebene</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Sechste Gliederungsebene</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Siebte Gliederungsebene</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wmf"/><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9" name="" descr=""/>
          <p:cNvPicPr/>
          <p:nvPr/>
        </p:nvPicPr>
        <p:blipFill>
          <a:blip r:embed="rId1"/>
          <a:stretch/>
        </p:blipFill>
        <p:spPr>
          <a:xfrm>
            <a:off x="0" y="360"/>
            <a:ext cx="12191760" cy="6857640"/>
          </a:xfrm>
          <a:prstGeom prst="rect">
            <a:avLst/>
          </a:prstGeom>
          <a:ln w="0">
            <a:noFill/>
          </a:ln>
        </p:spPr>
      </p:pic>
      <p:sp>
        <p:nvSpPr>
          <p:cNvPr id="240" name="PlaceHolder 1"/>
          <p:cNvSpPr>
            <a:spLocks noGrp="1"/>
          </p:cNvSpPr>
          <p:nvPr>
            <p:ph type="title"/>
          </p:nvPr>
        </p:nvSpPr>
        <p:spPr>
          <a:xfrm>
            <a:off x="1154880" y="1339920"/>
            <a:ext cx="8824680" cy="3328560"/>
          </a:xfrm>
          <a:prstGeom prst="rect">
            <a:avLst/>
          </a:prstGeom>
          <a:noFill/>
          <a:ln w="0">
            <a:noFill/>
          </a:ln>
        </p:spPr>
        <p:txBody>
          <a:bodyPr lIns="0" rIns="0" tIns="0" bIns="0" anchor="b">
            <a:noAutofit/>
          </a:bodyPr>
          <a:p>
            <a:pPr indent="0">
              <a:lnSpc>
                <a:spcPct val="100000"/>
              </a:lnSpc>
              <a:buNone/>
              <a:tabLst>
                <a:tab algn="l" pos="0"/>
              </a:tabLst>
            </a:pPr>
            <a:r>
              <a:rPr b="0" lang="en-US" sz="3600" spc="-1" strike="noStrike">
                <a:solidFill>
                  <a:srgbClr val="ebebeb"/>
                </a:solidFill>
                <a:latin typeface="Century Gothic"/>
              </a:rPr>
              <a:t>IBTP KOSCHUCH: </a:t>
            </a:r>
            <a:endParaRPr b="0" lang="en-US" sz="3600" spc="-1" strike="noStrike">
              <a:solidFill>
                <a:srgbClr val="000000"/>
              </a:solidFill>
              <a:latin typeface="Arial"/>
            </a:endParaRPr>
          </a:p>
          <a:p>
            <a:pPr indent="0">
              <a:lnSpc>
                <a:spcPct val="100000"/>
              </a:lnSpc>
              <a:buNone/>
              <a:tabLst>
                <a:tab algn="l" pos="0"/>
              </a:tabLst>
            </a:pPr>
            <a:r>
              <a:rPr b="0" lang="en-US" sz="3600" spc="-1" strike="noStrike">
                <a:solidFill>
                  <a:srgbClr val="ebebeb"/>
                </a:solidFill>
                <a:latin typeface="Century Gothic"/>
              </a:rPr>
              <a:t>PULSE COMPRESSION RADARS FOR MOVING OBJECTS AND PEOPLE CONTROL, NATURAL HAZARDS MONITORING AND MINING SAFETY I</a:t>
            </a:r>
            <a:endParaRPr b="0" lang="en-US" sz="3600" spc="-1" strike="noStrike">
              <a:solidFill>
                <a:srgbClr val="000000"/>
              </a:solidFill>
              <a:latin typeface="Arial"/>
            </a:endParaRPr>
          </a:p>
        </p:txBody>
      </p:sp>
      <p:sp>
        <p:nvSpPr>
          <p:cNvPr id="241" name="PlaceHolder 2"/>
          <p:cNvSpPr>
            <a:spLocks noGrp="1"/>
          </p:cNvSpPr>
          <p:nvPr>
            <p:ph type="subTitle"/>
          </p:nvPr>
        </p:nvSpPr>
        <p:spPr>
          <a:xfrm>
            <a:off x="1154880" y="4957560"/>
            <a:ext cx="8824680" cy="860400"/>
          </a:xfrm>
          <a:prstGeom prst="rect">
            <a:avLst/>
          </a:prstGeom>
          <a:noFill/>
          <a:ln w="0">
            <a:noFill/>
          </a:ln>
        </p:spPr>
        <p:txBody>
          <a:bodyPr lIns="0" rIns="0" tIns="0" bIns="0" anchor="t">
            <a:noAutofit/>
          </a:bodyPr>
          <a:p>
            <a:pPr indent="0">
              <a:lnSpc>
                <a:spcPct val="100000"/>
              </a:lnSpc>
              <a:spcBef>
                <a:spcPts val="1001"/>
              </a:spcBef>
              <a:buNone/>
              <a:tabLst>
                <a:tab algn="l" pos="0"/>
              </a:tabLst>
            </a:pPr>
            <a:endParaRPr b="0" lang="en-US" sz="2000" spc="-1" strike="noStrike">
              <a:solidFill>
                <a:srgbClr val="000000"/>
              </a:solidFill>
              <a:latin typeface="Arial"/>
            </a:endParaRPr>
          </a:p>
          <a:p>
            <a:pPr indent="0">
              <a:lnSpc>
                <a:spcPct val="100000"/>
              </a:lnSpc>
              <a:spcBef>
                <a:spcPts val="1001"/>
              </a:spcBef>
              <a:buNone/>
              <a:tabLst>
                <a:tab algn="l" pos="0"/>
              </a:tabLst>
            </a:pPr>
            <a:r>
              <a:rPr b="0" lang="en-US" sz="2000" spc="-1" strike="noStrike" cap="all">
                <a:solidFill>
                  <a:srgbClr val="8ad0d6"/>
                </a:solidFill>
                <a:latin typeface="Century Gothic"/>
              </a:rPr>
              <a:t>Richard Koschuch, Ph.D.</a:t>
            </a:r>
            <a:endParaRPr b="0" lang="en-US" sz="2000" spc="-1" strike="noStrike">
              <a:solidFill>
                <a:srgbClr val="000000"/>
              </a:solidFill>
              <a:latin typeface="Arial"/>
            </a:endParaRPr>
          </a:p>
        </p:txBody>
      </p:sp>
      <p:pic>
        <p:nvPicPr>
          <p:cNvPr id="242" name="" descr=""/>
          <p:cNvPicPr/>
          <p:nvPr/>
        </p:nvPicPr>
        <p:blipFill>
          <a:blip r:embed="rId2"/>
          <a:stretch/>
        </p:blipFill>
        <p:spPr>
          <a:xfrm>
            <a:off x="450000" y="244800"/>
            <a:ext cx="11291760" cy="10731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laceHolder 1"/>
          <p:cNvSpPr>
            <a:spLocks noGrp="1"/>
          </p:cNvSpPr>
          <p:nvPr>
            <p:ph type="title"/>
          </p:nvPr>
        </p:nvSpPr>
        <p:spPr>
          <a:xfrm>
            <a:off x="646200" y="452880"/>
            <a:ext cx="9403560" cy="856440"/>
          </a:xfrm>
          <a:prstGeom prst="rect">
            <a:avLst/>
          </a:prstGeom>
          <a:noFill/>
          <a:ln w="0">
            <a:noFill/>
          </a:ln>
        </p:spPr>
        <p:txBody>
          <a:bodyPr lIns="90000" rIns="90000" tIns="45000" bIns="45000" anchor="t">
            <a:noAutofit/>
          </a:bodyPr>
          <a:p>
            <a:pPr indent="0">
              <a:lnSpc>
                <a:spcPct val="100000"/>
              </a:lnSpc>
              <a:buNone/>
              <a:tabLst>
                <a:tab algn="l" pos="0"/>
              </a:tabLst>
            </a:pPr>
            <a:r>
              <a:rPr b="0" lang="en-US" sz="2600" spc="-1" strike="noStrike">
                <a:solidFill>
                  <a:srgbClr val="ebebeb"/>
                </a:solidFill>
                <a:latin typeface="Century Gothic"/>
              </a:rPr>
              <a:t>BENEFITS AND ADVANTAGES OF THE ROCKFALL SENSORS</a:t>
            </a:r>
            <a:endParaRPr b="0" lang="en-US" sz="2600" spc="-1" strike="noStrike">
              <a:solidFill>
                <a:srgbClr val="000000"/>
              </a:solidFill>
              <a:latin typeface="Arial"/>
            </a:endParaRPr>
          </a:p>
        </p:txBody>
      </p:sp>
      <p:pic>
        <p:nvPicPr>
          <p:cNvPr id="277" name="" descr=""/>
          <p:cNvPicPr/>
          <p:nvPr/>
        </p:nvPicPr>
        <p:blipFill>
          <a:blip r:embed="rId1"/>
          <a:stretch/>
        </p:blipFill>
        <p:spPr>
          <a:xfrm>
            <a:off x="2514600" y="1143000"/>
            <a:ext cx="6368760" cy="381096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646200" y="452880"/>
            <a:ext cx="9403560" cy="856440"/>
          </a:xfrm>
          <a:prstGeom prst="rect">
            <a:avLst/>
          </a:prstGeom>
          <a:noFill/>
          <a:ln w="0">
            <a:noFill/>
          </a:ln>
        </p:spPr>
        <p:txBody>
          <a:bodyPr lIns="90000" rIns="90000" tIns="45000" bIns="45000" anchor="t">
            <a:noAutofit/>
          </a:bodyPr>
          <a:p>
            <a:pPr indent="0">
              <a:lnSpc>
                <a:spcPct val="100000"/>
              </a:lnSpc>
              <a:buNone/>
              <a:tabLst>
                <a:tab algn="l" pos="0"/>
              </a:tabLst>
            </a:pPr>
            <a:r>
              <a:rPr b="0" lang="en-US" sz="2600" spc="-1" strike="noStrike">
                <a:solidFill>
                  <a:srgbClr val="ebebeb"/>
                </a:solidFill>
                <a:latin typeface="Century Gothic"/>
              </a:rPr>
              <a:t>BENEFITS AND ADVANTAGES OF THE ROCKFALL SENSORS</a:t>
            </a:r>
            <a:endParaRPr b="0" lang="en-US" sz="2600" spc="-1" strike="noStrike">
              <a:solidFill>
                <a:srgbClr val="000000"/>
              </a:solidFill>
              <a:latin typeface="Arial"/>
            </a:endParaRPr>
          </a:p>
        </p:txBody>
      </p:sp>
      <p:pic>
        <p:nvPicPr>
          <p:cNvPr id="279" name="" descr=""/>
          <p:cNvPicPr/>
          <p:nvPr/>
        </p:nvPicPr>
        <p:blipFill>
          <a:blip r:embed="rId1"/>
          <a:stretch/>
        </p:blipFill>
        <p:spPr>
          <a:xfrm>
            <a:off x="1126080" y="1246680"/>
            <a:ext cx="10011240" cy="40075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type="title"/>
          </p:nvPr>
        </p:nvSpPr>
        <p:spPr>
          <a:xfrm>
            <a:off x="646200" y="452880"/>
            <a:ext cx="9403560" cy="1399320"/>
          </a:xfrm>
          <a:prstGeom prst="rect">
            <a:avLst/>
          </a:prstGeom>
          <a:noFill/>
          <a:ln w="0">
            <a:noFill/>
          </a:ln>
        </p:spPr>
        <p:txBody>
          <a:bodyPr lIns="90000" rIns="90000" tIns="45000" bIns="45000" anchor="t">
            <a:noAutofit/>
          </a:bodyPr>
          <a:p>
            <a:pPr indent="0">
              <a:lnSpc>
                <a:spcPct val="100000"/>
              </a:lnSpc>
              <a:buNone/>
              <a:tabLst>
                <a:tab algn="l" pos="0"/>
              </a:tabLst>
            </a:pPr>
            <a:r>
              <a:rPr b="0" lang="en-US" sz="4200" spc="-1" strike="noStrike">
                <a:solidFill>
                  <a:srgbClr val="ebebeb"/>
                </a:solidFill>
                <a:latin typeface="Century Gothic"/>
              </a:rPr>
              <a:t>VALUABLE PROPOSALS</a:t>
            </a:r>
            <a:endParaRPr b="0" lang="en-US" sz="4200" spc="-1" strike="noStrike">
              <a:solidFill>
                <a:srgbClr val="000000"/>
              </a:solidFill>
              <a:latin typeface="Arial"/>
            </a:endParaRPr>
          </a:p>
        </p:txBody>
      </p:sp>
      <p:sp>
        <p:nvSpPr>
          <p:cNvPr id="281" name="PlaceHolder 2"/>
          <p:cNvSpPr>
            <a:spLocks noGrp="1"/>
          </p:cNvSpPr>
          <p:nvPr>
            <p:ph/>
          </p:nvPr>
        </p:nvSpPr>
        <p:spPr>
          <a:xfrm>
            <a:off x="632880" y="1651320"/>
            <a:ext cx="2945880" cy="905040"/>
          </a:xfrm>
          <a:prstGeom prst="rect">
            <a:avLst/>
          </a:prstGeom>
          <a:noFill/>
          <a:ln w="0">
            <a:noFill/>
          </a:ln>
        </p:spPr>
        <p:txBody>
          <a:bodyPr lIns="90000" rIns="90000" tIns="45000" bIns="45000" anchor="b">
            <a:noAutofit/>
          </a:bodyPr>
          <a:p>
            <a:pPr indent="0">
              <a:lnSpc>
                <a:spcPct val="100000"/>
              </a:lnSpc>
              <a:spcBef>
                <a:spcPts val="1001"/>
              </a:spcBef>
              <a:buNone/>
              <a:tabLst>
                <a:tab algn="l" pos="0"/>
              </a:tabLst>
            </a:pPr>
            <a:r>
              <a:rPr b="0" lang="en-US" sz="2000" spc="-1" strike="noStrike">
                <a:solidFill>
                  <a:srgbClr val="8ad0d6"/>
                </a:solidFill>
                <a:latin typeface="Century Gothic"/>
              </a:rPr>
              <a:t>OPERATIVITY</a:t>
            </a:r>
            <a:endParaRPr b="0" lang="en-US" sz="2000" spc="-1" strike="noStrike">
              <a:solidFill>
                <a:srgbClr val="000000"/>
              </a:solidFill>
              <a:latin typeface="Arial"/>
            </a:endParaRPr>
          </a:p>
        </p:txBody>
      </p:sp>
      <p:sp>
        <p:nvSpPr>
          <p:cNvPr id="282" name="PlaceHolder 3"/>
          <p:cNvSpPr>
            <a:spLocks noGrp="1"/>
          </p:cNvSpPr>
          <p:nvPr>
            <p:ph/>
          </p:nvPr>
        </p:nvSpPr>
        <p:spPr>
          <a:xfrm>
            <a:off x="652320" y="2666880"/>
            <a:ext cx="2926440" cy="3588120"/>
          </a:xfrm>
          <a:prstGeom prst="rect">
            <a:avLst/>
          </a:prstGeom>
          <a:noFill/>
          <a:ln w="0">
            <a:noFill/>
          </a:ln>
        </p:spPr>
        <p:txBody>
          <a:bodyPr lIns="90000" rIns="90000" tIns="45000" bIns="45000" anchor="t">
            <a:noAutofit/>
          </a:bodyPr>
          <a:p>
            <a:pPr indent="0" algn="just">
              <a:lnSpc>
                <a:spcPct val="100000"/>
              </a:lnSpc>
              <a:spcBef>
                <a:spcPts val="1001"/>
              </a:spcBef>
              <a:buNone/>
              <a:tabLst>
                <a:tab algn="l" pos="0"/>
              </a:tabLst>
            </a:pPr>
            <a:r>
              <a:rPr b="0" lang="en-US" sz="1400" spc="-1" strike="noStrike">
                <a:solidFill>
                  <a:srgbClr val="ffffff"/>
                </a:solidFill>
                <a:latin typeface="Century Gothic"/>
              </a:rPr>
              <a:t>It allows the continuity of mining operations by monitoring the land in areas of potential risk and anticipating the occurrence of hazards, including the alarming of brakedown of dams and phenomena such as rock bursts or earth or rock movements caused by human activities or natural phenomena</a:t>
            </a:r>
            <a:endParaRPr b="0" lang="en-US" sz="1400" spc="-1" strike="noStrike">
              <a:solidFill>
                <a:srgbClr val="000000"/>
              </a:solidFill>
              <a:latin typeface="Arial"/>
            </a:endParaRPr>
          </a:p>
        </p:txBody>
      </p:sp>
      <p:sp>
        <p:nvSpPr>
          <p:cNvPr id="283" name="PlaceHolder 4"/>
          <p:cNvSpPr>
            <a:spLocks noGrp="1"/>
          </p:cNvSpPr>
          <p:nvPr>
            <p:ph/>
          </p:nvPr>
        </p:nvSpPr>
        <p:spPr>
          <a:xfrm>
            <a:off x="3883680" y="1981080"/>
            <a:ext cx="2935080" cy="575280"/>
          </a:xfrm>
          <a:prstGeom prst="rect">
            <a:avLst/>
          </a:prstGeom>
          <a:noFill/>
          <a:ln w="0">
            <a:noFill/>
          </a:ln>
        </p:spPr>
        <p:txBody>
          <a:bodyPr lIns="90000" rIns="90000" tIns="45000" bIns="45000" anchor="b">
            <a:noAutofit/>
          </a:bodyPr>
          <a:p>
            <a:pPr indent="0">
              <a:lnSpc>
                <a:spcPct val="100000"/>
              </a:lnSpc>
              <a:spcBef>
                <a:spcPts val="1001"/>
              </a:spcBef>
              <a:buNone/>
              <a:tabLst>
                <a:tab algn="l" pos="0"/>
              </a:tabLst>
            </a:pPr>
            <a:r>
              <a:rPr b="0" lang="en-US" sz="2000" spc="-1" strike="noStrike">
                <a:solidFill>
                  <a:srgbClr val="8ad0d6"/>
                </a:solidFill>
                <a:latin typeface="Century Gothic"/>
              </a:rPr>
              <a:t>SECURITY</a:t>
            </a:r>
            <a:endParaRPr b="0" lang="en-US" sz="2000" spc="-1" strike="noStrike">
              <a:solidFill>
                <a:srgbClr val="000000"/>
              </a:solidFill>
              <a:latin typeface="Arial"/>
            </a:endParaRPr>
          </a:p>
        </p:txBody>
      </p:sp>
      <p:sp>
        <p:nvSpPr>
          <p:cNvPr id="284" name="PlaceHolder 5"/>
          <p:cNvSpPr>
            <a:spLocks noGrp="1"/>
          </p:cNvSpPr>
          <p:nvPr>
            <p:ph/>
          </p:nvPr>
        </p:nvSpPr>
        <p:spPr>
          <a:xfrm>
            <a:off x="3873240" y="2666880"/>
            <a:ext cx="2945880" cy="3588120"/>
          </a:xfrm>
          <a:prstGeom prst="rect">
            <a:avLst/>
          </a:prstGeom>
          <a:noFill/>
          <a:ln w="0">
            <a:noFill/>
          </a:ln>
        </p:spPr>
        <p:txBody>
          <a:bodyPr lIns="90000" rIns="90000" tIns="45000" bIns="45000" anchor="t">
            <a:noAutofit/>
          </a:bodyPr>
          <a:p>
            <a:pPr indent="0">
              <a:lnSpc>
                <a:spcPct val="100000"/>
              </a:lnSpc>
              <a:spcBef>
                <a:spcPts val="1001"/>
              </a:spcBef>
              <a:buNone/>
              <a:tabLst>
                <a:tab algn="l" pos="0"/>
              </a:tabLst>
            </a:pPr>
            <a:r>
              <a:rPr b="0" lang="en-US" sz="1400" spc="-1" strike="noStrike">
                <a:solidFill>
                  <a:srgbClr val="ffffff"/>
                </a:solidFill>
                <a:latin typeface="Century Gothic"/>
              </a:rPr>
              <a:t>The system controls the flow of people, objects, machinery and animals within the mine site, avoiding agglomerations in the sectors defined by the client, thus preventing possible accidents. At the same time, the technology acts as a virtual perimeter, alerting the entry and exit of people or vehicles through unauthorised areas, preventing, among other things, the possibility of theft of machinery or vehicles. </a:t>
            </a:r>
            <a:endParaRPr b="0" lang="en-US" sz="1400" spc="-1" strike="noStrike">
              <a:solidFill>
                <a:srgbClr val="000000"/>
              </a:solidFill>
              <a:latin typeface="Arial"/>
            </a:endParaRPr>
          </a:p>
        </p:txBody>
      </p:sp>
      <p:sp>
        <p:nvSpPr>
          <p:cNvPr id="285" name="PlaceHolder 6"/>
          <p:cNvSpPr>
            <a:spLocks noGrp="1"/>
          </p:cNvSpPr>
          <p:nvPr>
            <p:ph/>
          </p:nvPr>
        </p:nvSpPr>
        <p:spPr>
          <a:xfrm>
            <a:off x="7124760" y="1981080"/>
            <a:ext cx="2931120" cy="575280"/>
          </a:xfrm>
          <a:prstGeom prst="rect">
            <a:avLst/>
          </a:prstGeom>
          <a:noFill/>
          <a:ln w="0">
            <a:noFill/>
          </a:ln>
        </p:spPr>
        <p:txBody>
          <a:bodyPr lIns="90000" rIns="90000" tIns="45000" bIns="45000" anchor="b">
            <a:noAutofit/>
          </a:bodyPr>
          <a:p>
            <a:pPr indent="0">
              <a:lnSpc>
                <a:spcPct val="100000"/>
              </a:lnSpc>
              <a:spcBef>
                <a:spcPts val="1001"/>
              </a:spcBef>
              <a:buNone/>
              <a:tabLst>
                <a:tab algn="l" pos="0"/>
              </a:tabLst>
            </a:pPr>
            <a:r>
              <a:rPr b="0" lang="en-US" sz="2000" spc="-1" strike="noStrike">
                <a:solidFill>
                  <a:srgbClr val="8ad0d6"/>
                </a:solidFill>
                <a:latin typeface="Century Gothic"/>
              </a:rPr>
              <a:t>COST SAVING</a:t>
            </a:r>
            <a:endParaRPr b="0" lang="en-US" sz="2000" spc="-1" strike="noStrike">
              <a:solidFill>
                <a:srgbClr val="000000"/>
              </a:solidFill>
              <a:latin typeface="Arial"/>
            </a:endParaRPr>
          </a:p>
        </p:txBody>
      </p:sp>
      <p:sp>
        <p:nvSpPr>
          <p:cNvPr id="286" name="PlaceHolder 7"/>
          <p:cNvSpPr>
            <a:spLocks noGrp="1"/>
          </p:cNvSpPr>
          <p:nvPr>
            <p:ph/>
          </p:nvPr>
        </p:nvSpPr>
        <p:spPr>
          <a:xfrm>
            <a:off x="7124760" y="2666880"/>
            <a:ext cx="2931120" cy="3588120"/>
          </a:xfrm>
          <a:prstGeom prst="rect">
            <a:avLst/>
          </a:prstGeom>
          <a:noFill/>
          <a:ln w="0">
            <a:noFill/>
          </a:ln>
        </p:spPr>
        <p:txBody>
          <a:bodyPr lIns="90000" rIns="90000" tIns="45000" bIns="45000" anchor="t">
            <a:normAutofit fontScale="93000"/>
          </a:bodyPr>
          <a:p>
            <a:pPr indent="0">
              <a:lnSpc>
                <a:spcPct val="100000"/>
              </a:lnSpc>
              <a:spcBef>
                <a:spcPts val="1001"/>
              </a:spcBef>
              <a:buNone/>
              <a:tabLst>
                <a:tab algn="l" pos="0"/>
              </a:tabLst>
            </a:pPr>
            <a:r>
              <a:rPr b="0" lang="en-US" sz="1400" spc="-1" strike="noStrike">
                <a:solidFill>
                  <a:srgbClr val="ffffff"/>
                </a:solidFill>
                <a:latin typeface="Century Gothic"/>
              </a:rPr>
              <a:t>The technology developed by IBTP Koschuch, a pioneer in the world, provides an integral solution for phenomena such as earth and rock displacements, access control throughout the worksite area and monitoring of people and objects, avoiding the need to hire different suppliers to deal with these contingencies separately, a situation that translates into a reduction in costs. </a:t>
            </a:r>
            <a:endParaRPr b="0" lang="en-US" sz="1400" spc="-1" strike="noStrike">
              <a:solidFill>
                <a:srgbClr val="000000"/>
              </a:solidFill>
              <a:latin typeface="Arial"/>
            </a:endParaRPr>
          </a:p>
          <a:p>
            <a:pPr indent="0">
              <a:lnSpc>
                <a:spcPct val="100000"/>
              </a:lnSpc>
              <a:spcBef>
                <a:spcPts val="1001"/>
              </a:spcBef>
              <a:buNone/>
              <a:tabLst>
                <a:tab algn="l" pos="0"/>
              </a:tabLst>
            </a:pPr>
            <a:r>
              <a:rPr b="0" lang="en-US" sz="1400" spc="-1" strike="noStrike">
                <a:solidFill>
                  <a:srgbClr val="ffffff"/>
                </a:solidFill>
                <a:latin typeface="Century Gothic"/>
              </a:rPr>
              <a:t>In turn, the radar data can be stored and analysed to converge all the technologies operating within the mine site.</a:t>
            </a:r>
            <a:endParaRPr b="0" lang="en-US"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title"/>
          </p:nvPr>
        </p:nvSpPr>
        <p:spPr>
          <a:xfrm>
            <a:off x="646200" y="452880"/>
            <a:ext cx="9403560" cy="1399320"/>
          </a:xfrm>
          <a:prstGeom prst="rect">
            <a:avLst/>
          </a:prstGeom>
          <a:noFill/>
          <a:ln w="0">
            <a:noFill/>
          </a:ln>
        </p:spPr>
        <p:txBody>
          <a:bodyPr lIns="90000" rIns="90000" tIns="45000" bIns="45000" anchor="t">
            <a:noAutofit/>
          </a:bodyPr>
          <a:p>
            <a:pPr indent="0">
              <a:lnSpc>
                <a:spcPct val="100000"/>
              </a:lnSpc>
              <a:buNone/>
              <a:tabLst>
                <a:tab algn="l" pos="0"/>
              </a:tabLst>
            </a:pPr>
            <a:r>
              <a:rPr b="0" lang="en-US" sz="4000" spc="-1" strike="noStrike">
                <a:solidFill>
                  <a:srgbClr val="ebebeb"/>
                </a:solidFill>
                <a:latin typeface="Century Gothic"/>
              </a:rPr>
              <a:t>POSSIBLE USES OF THE IBTP KOSCHUCH SERVICES</a:t>
            </a:r>
            <a:endParaRPr b="0" lang="en-US" sz="4000" spc="-1" strike="noStrike">
              <a:solidFill>
                <a:srgbClr val="000000"/>
              </a:solidFill>
              <a:latin typeface="Arial"/>
            </a:endParaRPr>
          </a:p>
        </p:txBody>
      </p:sp>
      <p:sp>
        <p:nvSpPr>
          <p:cNvPr id="288" name="PlaceHolder 2"/>
          <p:cNvSpPr>
            <a:spLocks noGrp="1"/>
          </p:cNvSpPr>
          <p:nvPr>
            <p:ph/>
          </p:nvPr>
        </p:nvSpPr>
        <p:spPr>
          <a:xfrm>
            <a:off x="1103400" y="2053080"/>
            <a:ext cx="8945640" cy="4194360"/>
          </a:xfrm>
          <a:prstGeom prst="rect">
            <a:avLst/>
          </a:prstGeom>
          <a:noFill/>
          <a:ln w="0">
            <a:noFill/>
          </a:ln>
        </p:spPr>
        <p:txBody>
          <a:bodyPr lIns="90000" rIns="90000" tIns="45000" bIns="45000" anchor="t">
            <a:normAutofit/>
          </a:bodyPr>
          <a:p>
            <a:pPr marL="343080" indent="-343080">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The technology controls huge areas of land, including underground operations. </a:t>
            </a:r>
            <a:endParaRPr b="0" lang="en-US" sz="1600" spc="-1" strike="noStrike">
              <a:solidFill>
                <a:srgbClr val="000000"/>
              </a:solidFill>
              <a:latin typeface="Arial"/>
            </a:endParaRPr>
          </a:p>
          <a:p>
            <a:pPr marL="343080" indent="-343080">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Ground sensors monitor the entire area defined by the customer and warn of potential hazards related to earth and rock displacements, avalanches, structural collapse of tailings dams, etc. </a:t>
            </a:r>
            <a:endParaRPr b="0" lang="en-US" sz="1600" spc="-1" strike="noStrike">
              <a:solidFill>
                <a:srgbClr val="000000"/>
              </a:solidFill>
              <a:latin typeface="Arial"/>
            </a:endParaRPr>
          </a:p>
          <a:p>
            <a:pPr marL="343080" indent="-343080">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The radar allows any secondary warning system to be activated and identifies any intruder or intruder vehicle in the area. </a:t>
            </a:r>
            <a:endParaRPr b="0" lang="en-US" sz="1600" spc="-1" strike="noStrike">
              <a:solidFill>
                <a:srgbClr val="000000"/>
              </a:solidFill>
              <a:latin typeface="Arial"/>
            </a:endParaRPr>
          </a:p>
          <a:p>
            <a:pPr marL="343080" indent="-343080">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Through a chip installed in the personnel identification card, the radar makes it possible to locate each worker.</a:t>
            </a:r>
            <a:endParaRPr b="0" lang="en-US" sz="1600" spc="-1" strike="noStrike">
              <a:solidFill>
                <a:srgbClr val="000000"/>
              </a:solidFill>
              <a:latin typeface="Arial"/>
            </a:endParaRPr>
          </a:p>
          <a:p>
            <a:pPr marL="343080" indent="-343080">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The data collected facilitates an analysis of the functioning and operation of the activities within the mine site</a:t>
            </a:r>
            <a:endParaRPr b="0" lang="en-US"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title"/>
          </p:nvPr>
        </p:nvSpPr>
        <p:spPr>
          <a:xfrm>
            <a:off x="1154880" y="754560"/>
            <a:ext cx="8824680" cy="2227680"/>
          </a:xfrm>
          <a:prstGeom prst="rect">
            <a:avLst/>
          </a:prstGeom>
          <a:noFill/>
          <a:ln w="0">
            <a:noFill/>
          </a:ln>
        </p:spPr>
        <p:txBody>
          <a:bodyPr lIns="90000" rIns="90000" tIns="45000" bIns="45000" anchor="t">
            <a:noAutofit/>
          </a:bodyPr>
          <a:p>
            <a:pPr indent="0">
              <a:lnSpc>
                <a:spcPct val="100000"/>
              </a:lnSpc>
              <a:buNone/>
              <a:tabLst>
                <a:tab algn="l" pos="0"/>
              </a:tabLst>
            </a:pPr>
            <a:r>
              <a:rPr b="0" lang="en-US" sz="4800" spc="-1" strike="noStrike">
                <a:solidFill>
                  <a:srgbClr val="ebebeb"/>
                </a:solidFill>
                <a:latin typeface="Century Gothic"/>
              </a:rPr>
              <a:t>OPERABILITY, FUNCTIONING AND MAINTENANCE OF EQUIPMENT</a:t>
            </a:r>
            <a:endParaRPr b="0" lang="en-US" sz="4800" spc="-1" strike="noStrike">
              <a:solidFill>
                <a:srgbClr val="000000"/>
              </a:solidFill>
              <a:latin typeface="Arial"/>
            </a:endParaRPr>
          </a:p>
        </p:txBody>
      </p:sp>
      <p:sp>
        <p:nvSpPr>
          <p:cNvPr id="290" name="PlaceHolder 2"/>
          <p:cNvSpPr>
            <a:spLocks noGrp="1"/>
          </p:cNvSpPr>
          <p:nvPr>
            <p:ph/>
          </p:nvPr>
        </p:nvSpPr>
        <p:spPr>
          <a:xfrm>
            <a:off x="1154880" y="3234600"/>
            <a:ext cx="8824680" cy="2783880"/>
          </a:xfrm>
          <a:prstGeom prst="rect">
            <a:avLst/>
          </a:prstGeom>
          <a:noFill/>
          <a:ln w="0">
            <a:noFill/>
          </a:ln>
        </p:spPr>
        <p:txBody>
          <a:bodyPr lIns="90000" rIns="90000" tIns="45000" bIns="45000" anchor="ctr">
            <a:normAutofit fontScale="89000"/>
          </a:bodyPr>
          <a:p>
            <a:pPr marL="273960" indent="-2739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Certification and Patenting of equipment (European certification).</a:t>
            </a:r>
            <a:endParaRPr b="0" lang="en-US" sz="1800" spc="-1" strike="noStrike">
              <a:solidFill>
                <a:srgbClr val="000000"/>
              </a:solidFill>
              <a:latin typeface="Arial"/>
            </a:endParaRPr>
          </a:p>
          <a:p>
            <a:pPr marL="273960" indent="-2739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Transport and ease of installation of the equipment.</a:t>
            </a:r>
            <a:endParaRPr b="0" lang="en-US" sz="1800" spc="-1" strike="noStrike">
              <a:solidFill>
                <a:srgbClr val="000000"/>
              </a:solidFill>
              <a:latin typeface="Arial"/>
            </a:endParaRPr>
          </a:p>
          <a:p>
            <a:pPr marL="273960" indent="-2739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Possibility to monitor the radar activities in Austria (IBTP Koschuch headquarters)</a:t>
            </a:r>
            <a:endParaRPr b="0" lang="en-US" sz="1800" spc="-1" strike="noStrike">
              <a:solidFill>
                <a:srgbClr val="000000"/>
              </a:solidFill>
              <a:latin typeface="Arial"/>
            </a:endParaRPr>
          </a:p>
          <a:p>
            <a:pPr marL="273960" indent="-2739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Training of personnel on the spot for the handling, control, storage and analysis of radar data.</a:t>
            </a:r>
            <a:endParaRPr b="0" lang="en-US" sz="1800" spc="-1" strike="noStrike">
              <a:solidFill>
                <a:srgbClr val="000000"/>
              </a:solidFill>
              <a:latin typeface="Arial"/>
            </a:endParaRPr>
          </a:p>
          <a:p>
            <a:pPr marL="273960" indent="-2739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Operational guarantee.</a:t>
            </a:r>
            <a:endParaRPr b="0" lang="en-US" sz="1800" spc="-1" strike="noStrike">
              <a:solidFill>
                <a:srgbClr val="000000"/>
              </a:solidFill>
              <a:latin typeface="Arial"/>
            </a:endParaRPr>
          </a:p>
          <a:p>
            <a:pPr marL="273960" indent="-2739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Support and maintenance of the equipment over time (by checking its functioning, repairing structures in case of damage, and adapting the agorithms to suit new needs).</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title"/>
          </p:nvPr>
        </p:nvSpPr>
        <p:spPr>
          <a:xfrm>
            <a:off x="1154880" y="217080"/>
            <a:ext cx="8824680" cy="1633320"/>
          </a:xfrm>
          <a:prstGeom prst="rect">
            <a:avLst/>
          </a:prstGeom>
          <a:noFill/>
          <a:ln w="0">
            <a:noFill/>
          </a:ln>
        </p:spPr>
        <p:txBody>
          <a:bodyPr lIns="90000" rIns="90000" tIns="45000" bIns="45000" anchor="t">
            <a:noAutofit/>
          </a:bodyPr>
          <a:p>
            <a:pPr indent="0">
              <a:lnSpc>
                <a:spcPct val="100000"/>
              </a:lnSpc>
              <a:buNone/>
              <a:tabLst>
                <a:tab algn="l" pos="0"/>
              </a:tabLst>
            </a:pPr>
            <a:r>
              <a:rPr b="0" lang="en-US" sz="4800" spc="-1" strike="noStrike">
                <a:solidFill>
                  <a:srgbClr val="ebebeb"/>
                </a:solidFill>
                <a:latin typeface="Century Gothic"/>
              </a:rPr>
              <a:t>POTENTIAL APPLICATIONS FOR MINING ACTIVITY</a:t>
            </a:r>
            <a:endParaRPr b="0" lang="en-US" sz="4800" spc="-1" strike="noStrike">
              <a:solidFill>
                <a:srgbClr val="000000"/>
              </a:solidFill>
              <a:latin typeface="Arial"/>
            </a:endParaRPr>
          </a:p>
        </p:txBody>
      </p:sp>
      <p:sp>
        <p:nvSpPr>
          <p:cNvPr id="292" name="PlaceHolder 2"/>
          <p:cNvSpPr>
            <a:spLocks noGrp="1"/>
          </p:cNvSpPr>
          <p:nvPr>
            <p:ph/>
          </p:nvPr>
        </p:nvSpPr>
        <p:spPr>
          <a:xfrm>
            <a:off x="1154880" y="1989000"/>
            <a:ext cx="8824680" cy="4776840"/>
          </a:xfrm>
          <a:prstGeom prst="rect">
            <a:avLst/>
          </a:prstGeom>
          <a:noFill/>
          <a:ln w="0">
            <a:noFill/>
          </a:ln>
        </p:spPr>
        <p:txBody>
          <a:bodyPr lIns="90000" rIns="90000" tIns="45000" bIns="45000" anchor="ctr">
            <a:normAutofit fontScale="86000"/>
          </a:bodyPr>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Early control and immediate warning in case of slopes and landslides that may jeopardise the development of the activity within the mine and the safety of personnel.</a:t>
            </a:r>
            <a:endParaRPr b="0" lang="en-US" sz="1800" spc="-1" strike="noStrike">
              <a:solidFill>
                <a:srgbClr val="000000"/>
              </a:solidFill>
              <a:latin typeface="Arial"/>
            </a:endParaRPr>
          </a:p>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Immediate  control and alert in case of rock and soil displacements caused by human activities or climatic phenomena that may pose a direct danger to people in the area.</a:t>
            </a:r>
            <a:endParaRPr b="0" lang="en-US" sz="1800" spc="-1" strike="noStrike">
              <a:solidFill>
                <a:srgbClr val="000000"/>
              </a:solidFill>
              <a:latin typeface="Arial"/>
            </a:endParaRPr>
          </a:p>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Prompt monitoring and immediate alarming of walls in underground tunnels.</a:t>
            </a:r>
            <a:endParaRPr b="0" lang="en-US" sz="1800" spc="-1" strike="noStrike">
              <a:solidFill>
                <a:srgbClr val="000000"/>
              </a:solidFill>
              <a:latin typeface="Arial"/>
            </a:endParaRPr>
          </a:p>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Timely monitoring and early alert in case of danger on the stability and functioning of  dam dyke.</a:t>
            </a:r>
            <a:endParaRPr b="0" lang="en-US" sz="1800" spc="-1" strike="noStrike">
              <a:solidFill>
                <a:srgbClr val="000000"/>
              </a:solidFill>
              <a:latin typeface="Arial"/>
            </a:endParaRPr>
          </a:p>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Control of personnel entering specified virtual perimeters.</a:t>
            </a:r>
            <a:endParaRPr b="0" lang="en-US" sz="1800" spc="-1" strike="noStrike">
              <a:solidFill>
                <a:srgbClr val="000000"/>
              </a:solidFill>
              <a:latin typeface="Arial"/>
            </a:endParaRPr>
          </a:p>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Control of the entry and exit of vehicles and machinery within the virtual perimeter.</a:t>
            </a:r>
            <a:endParaRPr b="0" lang="en-US" sz="1800" spc="-1" strike="noStrike">
              <a:solidFill>
                <a:srgbClr val="000000"/>
              </a:solidFill>
              <a:latin typeface="Arial"/>
            </a:endParaRPr>
          </a:p>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Prevention of theft within the site, through monitoring and identification of people and objects.</a:t>
            </a:r>
            <a:endParaRPr b="0" lang="en-US" sz="1800" spc="-1" strike="noStrike">
              <a:solidFill>
                <a:srgbClr val="000000"/>
              </a:solidFill>
              <a:latin typeface="Arial"/>
            </a:endParaRPr>
          </a:p>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Avoidance of possible occupational accidents by monitoring the movement of people and objects within the defined perimeter.</a:t>
            </a:r>
            <a:endParaRPr b="0" lang="en-US" sz="1800" spc="-1" strike="noStrike">
              <a:solidFill>
                <a:srgbClr val="000000"/>
              </a:solidFill>
              <a:latin typeface="Arial"/>
            </a:endParaRPr>
          </a:p>
          <a:p>
            <a:pPr marL="288360" indent="-288360">
              <a:lnSpc>
                <a:spcPct val="100000"/>
              </a:lnSpc>
              <a:spcBef>
                <a:spcPts val="1001"/>
              </a:spcBef>
              <a:buClr>
                <a:srgbClr val="8ad0d6"/>
              </a:buClr>
              <a:buSzPct val="80000"/>
              <a:buFont typeface="Wingdings" charset="2"/>
              <a:buChar char=""/>
            </a:pPr>
            <a:r>
              <a:rPr b="0" lang="en-US" sz="1800" spc="-1" strike="noStrike">
                <a:solidFill>
                  <a:srgbClr val="ffffff"/>
                </a:solidFill>
                <a:latin typeface="Century Gothic"/>
              </a:rPr>
              <a:t>Storage and studies of the data produced by the radar in the different activities for which it will be used.</a:t>
            </a:r>
            <a:endParaRPr b="0" lang="en-US" sz="1800" spc="-1" strike="noStrike">
              <a:solidFill>
                <a:srgbClr val="000000"/>
              </a:solidFill>
              <a:latin typeface="Arial"/>
            </a:endParaRPr>
          </a:p>
          <a:p>
            <a:pPr indent="0">
              <a:lnSpc>
                <a:spcPct val="100000"/>
              </a:lnSpc>
              <a:spcBef>
                <a:spcPts val="1001"/>
              </a:spcBef>
              <a:buNone/>
              <a:tabLst>
                <a:tab algn="l" pos="0"/>
              </a:tabLst>
            </a:pP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646200" y="200880"/>
            <a:ext cx="9403560" cy="1399320"/>
          </a:xfrm>
          <a:prstGeom prst="rect">
            <a:avLst/>
          </a:prstGeom>
          <a:noFill/>
          <a:ln w="0">
            <a:noFill/>
          </a:ln>
        </p:spPr>
        <p:txBody>
          <a:bodyPr lIns="90000" rIns="90000" tIns="45000" bIns="45000" anchor="t">
            <a:noAutofit/>
          </a:bodyPr>
          <a:p>
            <a:pPr indent="0">
              <a:lnSpc>
                <a:spcPct val="100000"/>
              </a:lnSpc>
              <a:buNone/>
              <a:tabLst>
                <a:tab algn="l" pos="0"/>
              </a:tabLst>
            </a:pPr>
            <a:r>
              <a:rPr b="0" lang="en-US" sz="4200" spc="-1" strike="noStrike">
                <a:solidFill>
                  <a:srgbClr val="ebebeb"/>
                </a:solidFill>
                <a:latin typeface="Century Gothic"/>
              </a:rPr>
              <a:t>ABOUT IBTP KOSCHUCH</a:t>
            </a:r>
            <a:endParaRPr b="0" lang="en-US" sz="4200" spc="-1" strike="noStrike">
              <a:solidFill>
                <a:srgbClr val="000000"/>
              </a:solidFill>
              <a:latin typeface="Arial"/>
            </a:endParaRPr>
          </a:p>
        </p:txBody>
      </p:sp>
      <p:sp>
        <p:nvSpPr>
          <p:cNvPr id="244" name="PlaceHolder 2"/>
          <p:cNvSpPr>
            <a:spLocks noGrp="1"/>
          </p:cNvSpPr>
          <p:nvPr>
            <p:ph/>
          </p:nvPr>
        </p:nvSpPr>
        <p:spPr>
          <a:xfrm>
            <a:off x="923400" y="1333080"/>
            <a:ext cx="8945640" cy="4194360"/>
          </a:xfrm>
          <a:prstGeom prst="rect">
            <a:avLst/>
          </a:prstGeom>
          <a:noFill/>
          <a:ln w="0">
            <a:noFill/>
          </a:ln>
        </p:spPr>
        <p:txBody>
          <a:bodyPr lIns="90000" rIns="90000" tIns="45000" bIns="45000" anchor="t">
            <a:normAutofit/>
          </a:bodyPr>
          <a:p>
            <a:pPr marL="342720" indent="-34272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IBTP Koschuch was founded in 2010 to provide engineering and physical analysis services for private companies and public entities. Its founder, Dr. Richard Koschuch, studied Technical Physics at the TU Graz/Austria and did his PhD at the Austrian Academy of Sciences.</a:t>
            </a:r>
            <a:endParaRPr b="0" lang="en-US" sz="1600" spc="-1" strike="noStrike">
              <a:solidFill>
                <a:srgbClr val="000000"/>
              </a:solidFill>
              <a:latin typeface="Arial"/>
            </a:endParaRPr>
          </a:p>
          <a:p>
            <a:pPr marL="342720" indent="-34272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The company is active in the field of physical measurement and has developed patented products and services including radars, X-ray detectors, rock fall sensors, etc. </a:t>
            </a:r>
            <a:endParaRPr b="0" lang="en-US" sz="1600" spc="-1" strike="noStrike">
              <a:solidFill>
                <a:srgbClr val="000000"/>
              </a:solidFill>
              <a:latin typeface="Arial"/>
            </a:endParaRPr>
          </a:p>
          <a:p>
            <a:pPr marL="342720" indent="-34272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The company currently provides services for public and private entities in Europe (Austria, France, Italy, Switzerland) and Asia (China, India), offering the possibility to cover all the needs of its clients in terms of natural hazard security (in the face of phenomena such as avalanches, landslides, earthquakes, tsunamis), movement control, location of people and objects on a specific surface.</a:t>
            </a:r>
            <a:endParaRPr b="0" lang="en-US"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title"/>
          </p:nvPr>
        </p:nvSpPr>
        <p:spPr>
          <a:xfrm>
            <a:off x="646200" y="452880"/>
            <a:ext cx="9403560" cy="992880"/>
          </a:xfrm>
          <a:prstGeom prst="rect">
            <a:avLst/>
          </a:prstGeom>
          <a:noFill/>
          <a:ln w="0">
            <a:noFill/>
          </a:ln>
        </p:spPr>
        <p:txBody>
          <a:bodyPr lIns="90000" rIns="90000" tIns="45000" bIns="45000" anchor="t">
            <a:noAutofit/>
          </a:bodyPr>
          <a:p>
            <a:pPr indent="0">
              <a:lnSpc>
                <a:spcPct val="100000"/>
              </a:lnSpc>
              <a:buNone/>
              <a:tabLst>
                <a:tab algn="l" pos="0"/>
              </a:tabLst>
            </a:pPr>
            <a:r>
              <a:rPr b="0" lang="en-US" sz="4200" spc="-1" strike="noStrike">
                <a:solidFill>
                  <a:srgbClr val="ebebeb"/>
                </a:solidFill>
                <a:latin typeface="Century Gothic"/>
              </a:rPr>
              <a:t>SERVICES</a:t>
            </a:r>
            <a:endParaRPr b="0" lang="en-US" sz="4200" spc="-1" strike="noStrike">
              <a:solidFill>
                <a:srgbClr val="000000"/>
              </a:solidFill>
              <a:latin typeface="Arial"/>
            </a:endParaRPr>
          </a:p>
        </p:txBody>
      </p:sp>
      <p:sp>
        <p:nvSpPr>
          <p:cNvPr id="246" name="PlaceHolder 2"/>
          <p:cNvSpPr>
            <a:spLocks noGrp="1"/>
          </p:cNvSpPr>
          <p:nvPr>
            <p:ph/>
          </p:nvPr>
        </p:nvSpPr>
        <p:spPr>
          <a:xfrm>
            <a:off x="327600" y="1678680"/>
            <a:ext cx="5171040" cy="817920"/>
          </a:xfrm>
          <a:prstGeom prst="rect">
            <a:avLst/>
          </a:prstGeom>
          <a:noFill/>
          <a:ln w="0">
            <a:noFill/>
          </a:ln>
        </p:spPr>
        <p:txBody>
          <a:bodyPr lIns="90000" rIns="90000" tIns="45000" bIns="45000" anchor="b">
            <a:noAutofit/>
          </a:bodyPr>
          <a:p>
            <a:pPr indent="0">
              <a:lnSpc>
                <a:spcPct val="100000"/>
              </a:lnSpc>
              <a:spcBef>
                <a:spcPts val="1001"/>
              </a:spcBef>
              <a:buNone/>
              <a:tabLst>
                <a:tab algn="l" pos="0"/>
              </a:tabLst>
            </a:pPr>
            <a:r>
              <a:rPr b="0" lang="en-US" sz="2000" spc="-1" strike="noStrike">
                <a:solidFill>
                  <a:srgbClr val="8ad0d6"/>
                </a:solidFill>
                <a:latin typeface="Century Gothic"/>
              </a:rPr>
              <a:t>1.</a:t>
            </a:r>
            <a:r>
              <a:rPr b="0" lang="en-US" sz="2000" spc="-1" strike="noStrike">
                <a:solidFill>
                  <a:srgbClr val="8ad0d6"/>
                </a:solidFill>
                <a:latin typeface="Century Gothic"/>
              </a:rPr>
              <a:t>	</a:t>
            </a:r>
            <a:r>
              <a:rPr b="0" lang="en-US" sz="2000" spc="-1" strike="noStrike">
                <a:solidFill>
                  <a:srgbClr val="8ad0d6"/>
                </a:solidFill>
                <a:latin typeface="Century Gothic"/>
              </a:rPr>
              <a:t> Monitoring of people and objects in targeted areas</a:t>
            </a:r>
            <a:endParaRPr b="0" lang="en-US" sz="2000" spc="-1" strike="noStrike">
              <a:solidFill>
                <a:srgbClr val="000000"/>
              </a:solidFill>
              <a:latin typeface="Arial"/>
            </a:endParaRPr>
          </a:p>
        </p:txBody>
      </p:sp>
      <p:sp>
        <p:nvSpPr>
          <p:cNvPr id="247" name="PlaceHolder 3"/>
          <p:cNvSpPr>
            <a:spLocks noGrp="1"/>
          </p:cNvSpPr>
          <p:nvPr>
            <p:ph/>
          </p:nvPr>
        </p:nvSpPr>
        <p:spPr>
          <a:xfrm>
            <a:off x="327600" y="2514600"/>
            <a:ext cx="5171040" cy="3740760"/>
          </a:xfrm>
          <a:prstGeom prst="rect">
            <a:avLst/>
          </a:prstGeom>
          <a:noFill/>
          <a:ln w="0">
            <a:noFill/>
          </a:ln>
        </p:spPr>
        <p:txBody>
          <a:bodyPr lIns="90000" rIns="90000" tIns="45000" bIns="45000" anchor="t">
            <a:normAutofit fontScale="95000"/>
          </a:bodyPr>
          <a:p>
            <a:pPr marL="351360" indent="-351360" algn="just">
              <a:lnSpc>
                <a:spcPct val="100000"/>
              </a:lnSpc>
              <a:spcBef>
                <a:spcPts val="1001"/>
              </a:spcBef>
              <a:buClr>
                <a:srgbClr val="8ad0d6"/>
              </a:buClr>
              <a:buSzPct val="80000"/>
              <a:buFont typeface="Wingdings 3" charset="2"/>
              <a:buChar char=""/>
            </a:pPr>
            <a:r>
              <a:rPr b="0" lang="en-US" sz="1800" spc="-1" strike="noStrike">
                <a:solidFill>
                  <a:srgbClr val="ffffff"/>
                </a:solidFill>
                <a:latin typeface="Century Gothic"/>
              </a:rPr>
              <a:t>Localisation and identification of all types of objects (moving or not) in a specified area and under all weather conditions.</a:t>
            </a:r>
            <a:endParaRPr b="0" lang="en-US" sz="1800" spc="-1" strike="noStrike">
              <a:solidFill>
                <a:srgbClr val="000000"/>
              </a:solidFill>
              <a:latin typeface="Arial"/>
            </a:endParaRPr>
          </a:p>
          <a:p>
            <a:pPr marL="351360" indent="-351360" algn="just">
              <a:lnSpc>
                <a:spcPct val="100000"/>
              </a:lnSpc>
              <a:spcBef>
                <a:spcPts val="1001"/>
              </a:spcBef>
              <a:buClr>
                <a:srgbClr val="8ad0d6"/>
              </a:buClr>
              <a:buSzPct val="80000"/>
              <a:buFont typeface="Wingdings 3" charset="2"/>
              <a:buChar char=""/>
            </a:pPr>
            <a:r>
              <a:rPr b="0" lang="en-US" sz="1800" spc="-1" strike="noStrike">
                <a:solidFill>
                  <a:srgbClr val="ffffff"/>
                </a:solidFill>
                <a:latin typeface="Century Gothic"/>
              </a:rPr>
              <a:t>For this purpose, we have developed a 10 GHz Pulse Doppler Radar with a over all power consumption of only 20 W, which works on the basis of a unique algorithm adaptable to any company's requirements.</a:t>
            </a:r>
            <a:endParaRPr b="0" lang="en-US" sz="1800" spc="-1" strike="noStrike">
              <a:solidFill>
                <a:srgbClr val="000000"/>
              </a:solidFill>
              <a:latin typeface="Arial"/>
            </a:endParaRPr>
          </a:p>
          <a:p>
            <a:pPr marL="351360" indent="-351360" algn="just">
              <a:lnSpc>
                <a:spcPct val="100000"/>
              </a:lnSpc>
              <a:spcBef>
                <a:spcPts val="1001"/>
              </a:spcBef>
              <a:buClr>
                <a:srgbClr val="8ad0d6"/>
              </a:buClr>
              <a:buSzPct val="80000"/>
              <a:buFont typeface="Wingdings 3" charset="2"/>
              <a:buChar char=""/>
            </a:pPr>
            <a:r>
              <a:rPr b="0" lang="en-US" sz="1800" spc="-1" strike="noStrike">
                <a:solidFill>
                  <a:srgbClr val="ffffff"/>
                </a:solidFill>
                <a:latin typeface="Century Gothic"/>
              </a:rPr>
              <a:t>The system can detect multiple targets at different/same distances and speeds at once and triggers any secondary warning system such as traffic lights, sirens, SMS, live viewers etc.</a:t>
            </a:r>
            <a:endParaRPr b="0" lang="en-US" sz="1800" spc="-1" strike="noStrike">
              <a:solidFill>
                <a:srgbClr val="000000"/>
              </a:solidFill>
              <a:latin typeface="Arial"/>
            </a:endParaRPr>
          </a:p>
        </p:txBody>
      </p:sp>
      <p:sp>
        <p:nvSpPr>
          <p:cNvPr id="248" name="PlaceHolder 4"/>
          <p:cNvSpPr>
            <a:spLocks noGrp="1"/>
          </p:cNvSpPr>
          <p:nvPr>
            <p:ph/>
          </p:nvPr>
        </p:nvSpPr>
        <p:spPr>
          <a:xfrm>
            <a:off x="5654520" y="1228320"/>
            <a:ext cx="5171040" cy="1251720"/>
          </a:xfrm>
          <a:prstGeom prst="rect">
            <a:avLst/>
          </a:prstGeom>
          <a:noFill/>
          <a:ln w="0">
            <a:noFill/>
          </a:ln>
        </p:spPr>
        <p:txBody>
          <a:bodyPr lIns="90000" rIns="90000" tIns="45000" bIns="45000" anchor="b">
            <a:noAutofit/>
          </a:bodyPr>
          <a:p>
            <a:pPr indent="0">
              <a:lnSpc>
                <a:spcPct val="100000"/>
              </a:lnSpc>
              <a:spcBef>
                <a:spcPts val="1001"/>
              </a:spcBef>
              <a:buNone/>
              <a:tabLst>
                <a:tab algn="l" pos="0"/>
              </a:tabLst>
            </a:pPr>
            <a:r>
              <a:rPr b="0" lang="en-US" sz="2000" spc="-1" strike="noStrike">
                <a:solidFill>
                  <a:srgbClr val="8ad0d6"/>
                </a:solidFill>
                <a:latin typeface="Century Gothic"/>
              </a:rPr>
              <a:t>2.</a:t>
            </a:r>
            <a:r>
              <a:rPr b="0" lang="en-US" sz="2000" spc="-1" strike="noStrike">
                <a:solidFill>
                  <a:srgbClr val="8ad0d6"/>
                </a:solidFill>
                <a:latin typeface="Century Gothic"/>
              </a:rPr>
              <a:t>	</a:t>
            </a:r>
            <a:r>
              <a:rPr b="0" lang="en-US" sz="2000" spc="-1" strike="noStrike">
                <a:solidFill>
                  <a:srgbClr val="8ad0d6"/>
                </a:solidFill>
                <a:latin typeface="Century Gothic"/>
              </a:rPr>
              <a:t> Early and permanent detection of natural hazards</a:t>
            </a:r>
            <a:endParaRPr b="0" lang="en-US" sz="2000" spc="-1" strike="noStrike">
              <a:solidFill>
                <a:srgbClr val="000000"/>
              </a:solidFill>
              <a:latin typeface="Arial"/>
            </a:endParaRPr>
          </a:p>
        </p:txBody>
      </p:sp>
      <p:sp>
        <p:nvSpPr>
          <p:cNvPr id="249" name="PlaceHolder 5"/>
          <p:cNvSpPr>
            <a:spLocks noGrp="1"/>
          </p:cNvSpPr>
          <p:nvPr>
            <p:ph/>
          </p:nvPr>
        </p:nvSpPr>
        <p:spPr>
          <a:xfrm>
            <a:off x="5654520" y="2514600"/>
            <a:ext cx="5003280" cy="3740760"/>
          </a:xfrm>
          <a:prstGeom prst="rect">
            <a:avLst/>
          </a:prstGeom>
          <a:noFill/>
          <a:ln w="0">
            <a:noFill/>
          </a:ln>
        </p:spPr>
        <p:txBody>
          <a:bodyPr lIns="90000" rIns="90000" tIns="45000" bIns="45000" anchor="t">
            <a:normAutofit fontScale="91000"/>
          </a:bodyPr>
          <a:p>
            <a:pPr marL="336600" indent="-336600" algn="just">
              <a:lnSpc>
                <a:spcPct val="100000"/>
              </a:lnSpc>
              <a:spcBef>
                <a:spcPts val="1001"/>
              </a:spcBef>
              <a:buClr>
                <a:srgbClr val="8ad0d6"/>
              </a:buClr>
              <a:buSzPct val="80000"/>
              <a:buFont typeface="Wingdings 3" charset="2"/>
              <a:buChar char=""/>
            </a:pPr>
            <a:r>
              <a:rPr b="0" lang="en-US" sz="1800" spc="-1" strike="noStrike">
                <a:solidFill>
                  <a:srgbClr val="ffffff"/>
                </a:solidFill>
                <a:latin typeface="Century Gothic"/>
              </a:rPr>
              <a:t>IBTP Koschuch has developed a Radar for avalanches, debris flows, rock falls, and landslides in general that has proven its efficiency since 2011 in Europe and Asia. </a:t>
            </a:r>
            <a:endParaRPr b="0" lang="en-US" sz="1800" spc="-1" strike="noStrike">
              <a:solidFill>
                <a:srgbClr val="000000"/>
              </a:solidFill>
              <a:latin typeface="Arial"/>
            </a:endParaRPr>
          </a:p>
          <a:p>
            <a:pPr marL="336600" indent="-336600" algn="just">
              <a:lnSpc>
                <a:spcPct val="100000"/>
              </a:lnSpc>
              <a:spcBef>
                <a:spcPts val="1001"/>
              </a:spcBef>
              <a:buClr>
                <a:srgbClr val="8ad0d6"/>
              </a:buClr>
              <a:buSzPct val="80000"/>
              <a:buFont typeface="Wingdings 3" charset="2"/>
              <a:buChar char=""/>
            </a:pPr>
            <a:r>
              <a:rPr b="0" lang="en-US" sz="1800" spc="-1" strike="noStrike">
                <a:solidFill>
                  <a:srgbClr val="ffffff"/>
                </a:solidFill>
                <a:latin typeface="Century Gothic"/>
              </a:rPr>
              <a:t>An other developed a rockfall detection system consists of a series of energy self-sufficient 3-axis acceleration sensors installed in a protective housing (200x120x58 mm³), with a 6V 2W photovoltaic power supply and a 4000 mAh battery.</a:t>
            </a:r>
            <a:endParaRPr b="0" lang="en-US" sz="1800" spc="-1" strike="noStrike">
              <a:solidFill>
                <a:srgbClr val="000000"/>
              </a:solidFill>
              <a:latin typeface="Arial"/>
            </a:endParaRPr>
          </a:p>
          <a:p>
            <a:pPr marL="336600" indent="-336600" algn="just">
              <a:lnSpc>
                <a:spcPct val="100000"/>
              </a:lnSpc>
              <a:spcBef>
                <a:spcPts val="1001"/>
              </a:spcBef>
              <a:buClr>
                <a:srgbClr val="8ad0d6"/>
              </a:buClr>
              <a:buSzPct val="80000"/>
              <a:buFont typeface="Wingdings 3" charset="2"/>
              <a:buChar char=""/>
            </a:pPr>
            <a:r>
              <a:rPr b="0" lang="en-US" sz="1800" spc="-1" strike="noStrike">
                <a:solidFill>
                  <a:srgbClr val="ffffff"/>
                </a:solidFill>
                <a:latin typeface="Century Gothic"/>
              </a:rPr>
              <a:t>The data is sent by radio to a Mobile Gateway and the sensors enable the transfer of information to a server via a gateway.</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646200" y="452880"/>
            <a:ext cx="9403560" cy="856440"/>
          </a:xfrm>
          <a:prstGeom prst="rect">
            <a:avLst/>
          </a:prstGeom>
          <a:noFill/>
          <a:ln w="0">
            <a:noFill/>
          </a:ln>
        </p:spPr>
        <p:txBody>
          <a:bodyPr lIns="90000" rIns="90000" tIns="45000" bIns="45000" anchor="t">
            <a:noAutofit/>
          </a:bodyPr>
          <a:p>
            <a:pPr indent="0">
              <a:lnSpc>
                <a:spcPct val="100000"/>
              </a:lnSpc>
              <a:buNone/>
              <a:tabLst>
                <a:tab algn="l" pos="0"/>
              </a:tabLst>
            </a:pPr>
            <a:r>
              <a:rPr b="0" lang="en-US" sz="2600" spc="-1" strike="noStrike">
                <a:solidFill>
                  <a:srgbClr val="ebebeb"/>
                </a:solidFill>
                <a:latin typeface="Century Gothic"/>
              </a:rPr>
              <a:t>BENEFITS AND ADVANTAGES OF PULSE RADAR</a:t>
            </a:r>
            <a:endParaRPr b="0" lang="en-US" sz="2600" spc="-1" strike="noStrike">
              <a:solidFill>
                <a:srgbClr val="000000"/>
              </a:solidFill>
              <a:latin typeface="Arial"/>
            </a:endParaRPr>
          </a:p>
        </p:txBody>
      </p:sp>
      <p:sp>
        <p:nvSpPr>
          <p:cNvPr id="251" name="PlaceHolder 2"/>
          <p:cNvSpPr>
            <a:spLocks noGrp="1"/>
          </p:cNvSpPr>
          <p:nvPr>
            <p:ph/>
          </p:nvPr>
        </p:nvSpPr>
        <p:spPr>
          <a:xfrm>
            <a:off x="1103400" y="1310040"/>
            <a:ext cx="8945640" cy="4937040"/>
          </a:xfrm>
          <a:prstGeom prst="rect">
            <a:avLst/>
          </a:prstGeom>
          <a:noFill/>
          <a:ln w="0">
            <a:noFill/>
          </a:ln>
        </p:spPr>
        <p:txBody>
          <a:bodyPr lIns="90000" rIns="90000" tIns="45000" bIns="45000" anchor="t">
            <a:normAutofit/>
          </a:bodyPr>
          <a:p>
            <a:pPr marL="370800" indent="-37080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More than 25 Radars have been installed so far all over the world</a:t>
            </a:r>
            <a:endParaRPr b="0" lang="en-US" sz="1600" spc="-1" strike="noStrike">
              <a:solidFill>
                <a:srgbClr val="000000"/>
              </a:solidFill>
              <a:latin typeface="Arial"/>
            </a:endParaRPr>
          </a:p>
          <a:p>
            <a:pPr marL="370800" indent="-37080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All our systems continuously scan the defined area 24/7 and an alarm is issued immediately upon initiation of an event which, in turn, can trigger any secondary warning system. </a:t>
            </a:r>
            <a:endParaRPr b="0" lang="en-US" sz="1600" spc="-1" strike="noStrike">
              <a:solidFill>
                <a:srgbClr val="000000"/>
              </a:solidFill>
              <a:latin typeface="Arial"/>
            </a:endParaRPr>
          </a:p>
          <a:p>
            <a:pPr marL="370800" indent="-37080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The speed, reflectivity, distance of the event and all information related to the event are recorded and stored for further analysis as defined by the customer.</a:t>
            </a:r>
            <a:endParaRPr b="0" lang="en-US" sz="1600" spc="-1" strike="noStrike">
              <a:solidFill>
                <a:srgbClr val="000000"/>
              </a:solidFill>
              <a:latin typeface="Arial"/>
            </a:endParaRPr>
          </a:p>
          <a:p>
            <a:pPr marL="370800" indent="-37080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Remote Controll of the Radarsystem make it possible to adjust all alarm parameters from the office</a:t>
            </a:r>
            <a:endParaRPr b="0" lang="en-US" sz="1600" spc="-1" strike="noStrike">
              <a:solidFill>
                <a:srgbClr val="000000"/>
              </a:solidFill>
              <a:latin typeface="Arial"/>
            </a:endParaRPr>
          </a:p>
          <a:p>
            <a:pPr marL="370800" indent="-37080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Low power consumption makes it possible to run the system with any energy autark power solution.</a:t>
            </a:r>
            <a:endParaRPr b="0" lang="en-US" sz="1600" spc="-1" strike="noStrike">
              <a:solidFill>
                <a:srgbClr val="000000"/>
              </a:solidFill>
              <a:latin typeface="Arial"/>
            </a:endParaRPr>
          </a:p>
          <a:p>
            <a:pPr marL="370800" indent="-37080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The Radar works under any weather condition</a:t>
            </a:r>
            <a:endParaRPr b="0" lang="en-US"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646200" y="452880"/>
            <a:ext cx="9403560" cy="856440"/>
          </a:xfrm>
          <a:prstGeom prst="rect">
            <a:avLst/>
          </a:prstGeom>
          <a:noFill/>
          <a:ln w="0">
            <a:noFill/>
          </a:ln>
        </p:spPr>
        <p:txBody>
          <a:bodyPr lIns="90000" rIns="90000" tIns="45000" bIns="45000" anchor="t">
            <a:noAutofit/>
          </a:bodyPr>
          <a:p>
            <a:pPr indent="0">
              <a:lnSpc>
                <a:spcPct val="100000"/>
              </a:lnSpc>
              <a:buNone/>
              <a:tabLst>
                <a:tab algn="l" pos="0"/>
              </a:tabLst>
            </a:pPr>
            <a:r>
              <a:rPr b="0" lang="en-US" sz="2600" spc="-1" strike="noStrike">
                <a:solidFill>
                  <a:srgbClr val="ebebeb"/>
                </a:solidFill>
                <a:latin typeface="Century Gothic"/>
              </a:rPr>
              <a:t>SPECIFICATION OF THE PULSE RADAR</a:t>
            </a:r>
            <a:endParaRPr b="0" lang="en-US" sz="2600" spc="-1" strike="noStrike">
              <a:solidFill>
                <a:srgbClr val="000000"/>
              </a:solidFill>
              <a:latin typeface="Arial"/>
            </a:endParaRPr>
          </a:p>
        </p:txBody>
      </p:sp>
      <p:pic>
        <p:nvPicPr>
          <p:cNvPr id="253" name="" descr=""/>
          <p:cNvPicPr/>
          <p:nvPr/>
        </p:nvPicPr>
        <p:blipFill>
          <a:blip r:embed="rId1"/>
          <a:stretch/>
        </p:blipFill>
        <p:spPr>
          <a:xfrm>
            <a:off x="1018080" y="1329480"/>
            <a:ext cx="2844360" cy="3786840"/>
          </a:xfrm>
          <a:prstGeom prst="rect">
            <a:avLst/>
          </a:prstGeom>
          <a:ln w="0">
            <a:noFill/>
          </a:ln>
        </p:spPr>
      </p:pic>
      <p:graphicFrame>
        <p:nvGraphicFramePr>
          <p:cNvPr id="254" name=""/>
          <p:cNvGraphicFramePr/>
          <p:nvPr/>
        </p:nvGraphicFramePr>
        <p:xfrm>
          <a:off x="4270680" y="1509840"/>
          <a:ext cx="5603760" cy="3372840"/>
        </p:xfrm>
        <a:graphic>
          <a:graphicData uri="http://schemas.openxmlformats.org/drawingml/2006/table">
            <a:tbl>
              <a:tblPr/>
              <a:tblGrid>
                <a:gridCol w="1753920"/>
                <a:gridCol w="1346040"/>
                <a:gridCol w="1543680"/>
                <a:gridCol w="960480"/>
              </a:tblGrid>
              <a:tr h="337320">
                <a:tc>
                  <a:txBody>
                    <a:bodyPr lIns="36000" rIns="36000" tIns="36000" bIns="36000" anchor="t">
                      <a:noAutofit/>
                    </a:bodyPr>
                    <a:p>
                      <a:pPr algn="just"/>
                      <a:r>
                        <a:rPr b="1" lang="en-GB" sz="1600" spc="-1" strike="noStrike">
                          <a:solidFill>
                            <a:srgbClr val="ffffff"/>
                          </a:solidFill>
                          <a:latin typeface="Arial"/>
                        </a:rPr>
                        <a:t>Parameter</a:t>
                      </a:r>
                      <a:endParaRPr b="0" lang="en-GB"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just"/>
                      <a:r>
                        <a:rPr b="1" lang="en-GB" sz="1600" spc="-1" strike="noStrike">
                          <a:solidFill>
                            <a:srgbClr val="ffffff"/>
                          </a:solidFill>
                          <a:latin typeface="Arial"/>
                        </a:rPr>
                        <a:t>Quantity</a:t>
                      </a:r>
                      <a:endParaRPr b="0" lang="en-GB"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just"/>
                      <a:r>
                        <a:rPr b="1" lang="en-GB" sz="1600" spc="-1" strike="noStrike">
                          <a:solidFill>
                            <a:srgbClr val="ffffff"/>
                          </a:solidFill>
                          <a:latin typeface="Arial"/>
                        </a:rPr>
                        <a:t>Tolerance</a:t>
                      </a:r>
                      <a:endParaRPr b="0" lang="en-GB"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just"/>
                      <a:r>
                        <a:rPr b="1" lang="en-GB" sz="1600" spc="-1" strike="noStrike">
                          <a:solidFill>
                            <a:srgbClr val="ffffff"/>
                          </a:solidFill>
                          <a:latin typeface="Arial"/>
                        </a:rPr>
                        <a:t>Unit</a:t>
                      </a:r>
                      <a:endParaRPr b="0" lang="en-GB"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37320">
                <a:tc>
                  <a:txBody>
                    <a:bodyPr lIns="36000" rIns="36000" tIns="36000" bIns="36000" anchor="t">
                      <a:noAutofit/>
                    </a:bodyPr>
                    <a:p>
                      <a:pPr algn="ctr"/>
                      <a:r>
                        <a:rPr b="0" lang="zxx" sz="1600" spc="-1" strike="noStrike">
                          <a:solidFill>
                            <a:srgbClr val="ffffff"/>
                          </a:solidFill>
                          <a:latin typeface="Arial"/>
                        </a:rPr>
                        <a:t>Mode</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Pulse/PCM</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37320">
                <a:tc>
                  <a:txBody>
                    <a:bodyPr lIns="36000" rIns="36000" tIns="36000" bIns="36000" anchor="t">
                      <a:noAutofit/>
                    </a:bodyPr>
                    <a:p>
                      <a:pPr algn="ctr"/>
                      <a:r>
                        <a:rPr b="0" lang="en-US" sz="1600" spc="-1" strike="noStrike">
                          <a:solidFill>
                            <a:srgbClr val="ffffff"/>
                          </a:solidFill>
                          <a:latin typeface="Arial"/>
                        </a:rPr>
                        <a:t>Frequency</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r>
                        <a:rPr b="0" lang="en-US" sz="1600" spc="-1" strike="noStrike">
                          <a:solidFill>
                            <a:srgbClr val="ffffff"/>
                          </a:solidFill>
                          <a:latin typeface="Arial"/>
                        </a:rPr>
                        <a:t>10,0-10,5</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en-US" sz="1600" spc="-1" strike="noStrike">
                          <a:solidFill>
                            <a:srgbClr val="ffffff"/>
                          </a:solidFill>
                          <a:latin typeface="Arial"/>
                        </a:rPr>
                        <a:t>GHz</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37320">
                <a:tc>
                  <a:txBody>
                    <a:bodyPr lIns="36000" rIns="36000" tIns="36000" bIns="36000" anchor="t">
                      <a:noAutofit/>
                    </a:bodyPr>
                    <a:p>
                      <a:pPr algn="ctr"/>
                      <a:r>
                        <a:rPr b="0" lang="zxx" sz="1600" spc="-1" strike="noStrike">
                          <a:solidFill>
                            <a:srgbClr val="ffffff"/>
                          </a:solidFill>
                          <a:latin typeface="Arial"/>
                        </a:rPr>
                        <a:t>Power C.</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40</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&lt;</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W</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37320">
                <a:tc>
                  <a:txBody>
                    <a:bodyPr lIns="36000" rIns="36000" tIns="36000" bIns="36000" anchor="t">
                      <a:noAutofit/>
                    </a:bodyPr>
                    <a:p>
                      <a:pPr algn="ctr"/>
                      <a:r>
                        <a:rPr b="0" lang="zxx" sz="1600" spc="-1" strike="noStrike">
                          <a:solidFill>
                            <a:srgbClr val="ffffff"/>
                          </a:solidFill>
                          <a:latin typeface="Arial"/>
                        </a:rPr>
                        <a:t>Range</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30-6000</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m</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37320">
                <a:tc>
                  <a:txBody>
                    <a:bodyPr lIns="36000" rIns="36000" tIns="36000" bIns="36000" anchor="t">
                      <a:noAutofit/>
                    </a:bodyPr>
                    <a:p>
                      <a:pPr algn="ctr"/>
                      <a:r>
                        <a:rPr b="0" lang="zxx" sz="1600" spc="-1" strike="noStrike">
                          <a:solidFill>
                            <a:srgbClr val="ffffff"/>
                          </a:solidFill>
                          <a:latin typeface="Arial"/>
                        </a:rPr>
                        <a:t>Targetsize</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1</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min &gt; at 2km</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m²</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68280">
                <a:tc>
                  <a:txBody>
                    <a:bodyPr lIns="36000" rIns="36000" tIns="36000" bIns="36000" anchor="t">
                      <a:noAutofit/>
                    </a:bodyPr>
                    <a:p>
                      <a:pPr algn="ct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0,25</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min &gt; at 1km</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t">
                      <a:noAutofit/>
                    </a:bodyPr>
                    <a:p>
                      <a:pPr algn="ctr"/>
                      <a:r>
                        <a:rPr b="0" lang="zxx" sz="1600" spc="-1" strike="noStrike">
                          <a:solidFill>
                            <a:srgbClr val="ffffff"/>
                          </a:solidFill>
                          <a:latin typeface="Arial"/>
                        </a:rPr>
                        <a:t>m²</a:t>
                      </a:r>
                      <a:endParaRPr b="0" lang="en-US" sz="1600" spc="-1" strike="noStrike">
                        <a:solidFill>
                          <a:srgbClr val="ffffff"/>
                        </a:solidFill>
                        <a:latin typeface="Arial"/>
                      </a:endParaRPr>
                    </a:p>
                  </a:txBody>
                  <a:tcPr anchor="t"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37320">
                <a:tc>
                  <a:txBody>
                    <a:bodyPr lIns="36000" rIns="36000" tIns="36000" bIns="36000" anchor="ctr">
                      <a:noAutofit/>
                    </a:bodyPr>
                    <a:p>
                      <a:pPr algn="ctr"/>
                      <a:r>
                        <a:rPr b="0" lang="zxx" sz="1600" spc="-1" strike="noStrike">
                          <a:solidFill>
                            <a:srgbClr val="ffffff"/>
                          </a:solidFill>
                          <a:latin typeface="Arial"/>
                        </a:rPr>
                        <a:t>Velocity</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r>
                        <a:rPr b="0" lang="zxx" sz="1600" spc="-1" strike="noStrike">
                          <a:solidFill>
                            <a:srgbClr val="ffffff"/>
                          </a:solidFill>
                          <a:latin typeface="Arial"/>
                        </a:rPr>
                        <a:t>0,2-100</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r>
                        <a:rPr b="0" lang="zxx" sz="1600" spc="-1" strike="noStrike">
                          <a:solidFill>
                            <a:srgbClr val="ffffff"/>
                          </a:solidFill>
                          <a:latin typeface="Arial"/>
                        </a:rPr>
                        <a:t>min/max</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r>
                        <a:rPr b="0" lang="zxx" sz="1600" spc="-1" strike="noStrike">
                          <a:solidFill>
                            <a:srgbClr val="ffffff"/>
                          </a:solidFill>
                          <a:latin typeface="Arial"/>
                        </a:rPr>
                        <a:t>m/s</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37320">
                <a:tc>
                  <a:txBody>
                    <a:bodyPr lIns="36000" rIns="36000" tIns="36000" bIns="36000" anchor="ctr">
                      <a:noAutofit/>
                    </a:bodyPr>
                    <a:p>
                      <a:pPr algn="ctr"/>
                      <a:r>
                        <a:rPr b="0" lang="zxx" sz="1600" spc="-1" strike="noStrike">
                          <a:solidFill>
                            <a:srgbClr val="ffffff"/>
                          </a:solidFill>
                          <a:latin typeface="Arial"/>
                        </a:rPr>
                        <a:t>RG</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r>
                        <a:rPr b="0" lang="zxx" sz="1600" spc="-1" strike="noStrike">
                          <a:solidFill>
                            <a:srgbClr val="ffffff"/>
                          </a:solidFill>
                          <a:latin typeface="Arial"/>
                        </a:rPr>
                        <a:t>128</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r>
                        <a:rPr b="0" lang="zxx" sz="1600" spc="-1" strike="noStrike">
                          <a:solidFill>
                            <a:srgbClr val="ffffff"/>
                          </a:solidFill>
                          <a:latin typeface="Arial"/>
                        </a:rPr>
                        <a:t>max</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r h="337320">
                <a:tc>
                  <a:txBody>
                    <a:bodyPr lIns="36000" rIns="36000" tIns="36000" bIns="36000" anchor="ctr">
                      <a:noAutofit/>
                    </a:bodyPr>
                    <a:p>
                      <a:pPr algn="ctr"/>
                      <a:r>
                        <a:rPr b="0" lang="zxx" sz="1600" spc="-1" strike="noStrike">
                          <a:solidFill>
                            <a:srgbClr val="ffffff"/>
                          </a:solidFill>
                          <a:latin typeface="Arial"/>
                        </a:rPr>
                        <a:t>RG-length</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r>
                        <a:rPr b="0" lang="zxx" sz="1600" spc="-1" strike="noStrike">
                          <a:solidFill>
                            <a:srgbClr val="ffffff"/>
                          </a:solidFill>
                          <a:latin typeface="Arial"/>
                        </a:rPr>
                        <a:t>15-250</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r>
                        <a:rPr b="0" lang="zxx" sz="1600" spc="-1" strike="noStrike">
                          <a:solidFill>
                            <a:srgbClr val="ffffff"/>
                          </a:solidFill>
                          <a:latin typeface="Arial"/>
                        </a:rPr>
                        <a:t>min/max</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c>
                  <a:txBody>
                    <a:bodyPr lIns="36000" rIns="36000" tIns="36000" bIns="36000" anchor="ctr">
                      <a:noAutofit/>
                    </a:bodyPr>
                    <a:p>
                      <a:pPr algn="ctr"/>
                      <a:r>
                        <a:rPr b="0" lang="zxx" sz="1600" spc="-1" strike="noStrike">
                          <a:solidFill>
                            <a:srgbClr val="ffffff"/>
                          </a:solidFill>
                          <a:latin typeface="Arial"/>
                        </a:rPr>
                        <a:t>m</a:t>
                      </a:r>
                      <a:endParaRPr b="0" lang="en-US" sz="1600" spc="-1" strike="noStrike">
                        <a:solidFill>
                          <a:srgbClr val="ffffff"/>
                        </a:solidFill>
                        <a:latin typeface="Arial"/>
                      </a:endParaRPr>
                    </a:p>
                  </a:txBody>
                  <a:tcPr anchor="ctr" marL="36000" marR="36000">
                    <a:lnL w="7200">
                      <a:solidFill>
                        <a:srgbClr val="ffffff"/>
                      </a:solidFill>
                      <a:prstDash val="solid"/>
                    </a:lnL>
                    <a:lnR w="7200">
                      <a:solidFill>
                        <a:srgbClr val="ffffff"/>
                      </a:solidFill>
                      <a:prstDash val="solid"/>
                    </a:lnR>
                    <a:lnT w="7200">
                      <a:solidFill>
                        <a:srgbClr val="ffffff"/>
                      </a:solidFill>
                      <a:prstDash val="solid"/>
                    </a:lnT>
                    <a:lnB w="7200">
                      <a:solidFill>
                        <a:srgbClr val="ffffff"/>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PlaceHolder 1"/>
          <p:cNvSpPr>
            <a:spLocks noGrp="1"/>
          </p:cNvSpPr>
          <p:nvPr>
            <p:ph type="title"/>
          </p:nvPr>
        </p:nvSpPr>
        <p:spPr>
          <a:xfrm>
            <a:off x="646200" y="452880"/>
            <a:ext cx="9403560" cy="856440"/>
          </a:xfrm>
          <a:prstGeom prst="rect">
            <a:avLst/>
          </a:prstGeom>
          <a:noFill/>
          <a:ln w="0">
            <a:noFill/>
          </a:ln>
        </p:spPr>
        <p:txBody>
          <a:bodyPr lIns="90000" rIns="90000" tIns="45000" bIns="45000" anchor="t">
            <a:noAutofit/>
          </a:bodyPr>
          <a:p>
            <a:pPr indent="0">
              <a:lnSpc>
                <a:spcPct val="100000"/>
              </a:lnSpc>
              <a:buNone/>
              <a:tabLst>
                <a:tab algn="l" pos="0"/>
              </a:tabLst>
            </a:pPr>
            <a:r>
              <a:rPr b="0" lang="en-US" sz="2600" spc="-1" strike="noStrike">
                <a:solidFill>
                  <a:srgbClr val="ebebeb"/>
                </a:solidFill>
                <a:latin typeface="Century Gothic"/>
              </a:rPr>
              <a:t>SOME EXAMBLE INSTALATION S OF THE PULSE RADAR</a:t>
            </a:r>
            <a:endParaRPr b="0" lang="en-US" sz="2600" spc="-1" strike="noStrike">
              <a:solidFill>
                <a:srgbClr val="000000"/>
              </a:solidFill>
              <a:latin typeface="Arial"/>
            </a:endParaRPr>
          </a:p>
        </p:txBody>
      </p:sp>
      <p:pic>
        <p:nvPicPr>
          <p:cNvPr id="256" name="" descr=""/>
          <p:cNvPicPr/>
          <p:nvPr/>
        </p:nvPicPr>
        <p:blipFill>
          <a:blip r:embed="rId1"/>
          <a:stretch/>
        </p:blipFill>
        <p:spPr>
          <a:xfrm>
            <a:off x="516600" y="1474200"/>
            <a:ext cx="2455200" cy="3702600"/>
          </a:xfrm>
          <a:prstGeom prst="rect">
            <a:avLst/>
          </a:prstGeom>
          <a:ln w="0">
            <a:noFill/>
          </a:ln>
        </p:spPr>
      </p:pic>
      <p:pic>
        <p:nvPicPr>
          <p:cNvPr id="257" name="" descr=""/>
          <p:cNvPicPr/>
          <p:nvPr/>
        </p:nvPicPr>
        <p:blipFill>
          <a:blip r:embed="rId2"/>
          <a:stretch/>
        </p:blipFill>
        <p:spPr>
          <a:xfrm>
            <a:off x="2608560" y="1143000"/>
            <a:ext cx="2813760" cy="3227400"/>
          </a:xfrm>
          <a:prstGeom prst="rect">
            <a:avLst/>
          </a:prstGeom>
          <a:ln w="0">
            <a:noFill/>
          </a:ln>
        </p:spPr>
      </p:pic>
      <p:pic>
        <p:nvPicPr>
          <p:cNvPr id="258" name="" descr=""/>
          <p:cNvPicPr/>
          <p:nvPr/>
        </p:nvPicPr>
        <p:blipFill>
          <a:blip r:embed="rId3"/>
          <a:stretch/>
        </p:blipFill>
        <p:spPr>
          <a:xfrm>
            <a:off x="5029200" y="1569240"/>
            <a:ext cx="2578680" cy="3688560"/>
          </a:xfrm>
          <a:prstGeom prst="rect">
            <a:avLst/>
          </a:prstGeom>
          <a:ln w="0">
            <a:noFill/>
          </a:ln>
        </p:spPr>
      </p:pic>
      <p:pic>
        <p:nvPicPr>
          <p:cNvPr id="259" name="" descr=""/>
          <p:cNvPicPr/>
          <p:nvPr/>
        </p:nvPicPr>
        <p:blipFill>
          <a:blip r:embed="rId4"/>
          <a:stretch/>
        </p:blipFill>
        <p:spPr>
          <a:xfrm>
            <a:off x="7086600" y="933120"/>
            <a:ext cx="2518560" cy="4096080"/>
          </a:xfrm>
          <a:prstGeom prst="rect">
            <a:avLst/>
          </a:prstGeom>
          <a:ln w="0">
            <a:noFill/>
          </a:ln>
        </p:spPr>
      </p:pic>
      <p:pic>
        <p:nvPicPr>
          <p:cNvPr id="260" name="" descr=""/>
          <p:cNvPicPr/>
          <p:nvPr/>
        </p:nvPicPr>
        <p:blipFill>
          <a:blip r:embed="rId5"/>
          <a:stretch/>
        </p:blipFill>
        <p:spPr>
          <a:xfrm>
            <a:off x="9144000" y="1371600"/>
            <a:ext cx="2877120" cy="36741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type="title"/>
          </p:nvPr>
        </p:nvSpPr>
        <p:spPr>
          <a:xfrm>
            <a:off x="646200" y="452880"/>
            <a:ext cx="9403560" cy="856440"/>
          </a:xfrm>
          <a:prstGeom prst="rect">
            <a:avLst/>
          </a:prstGeom>
          <a:noFill/>
          <a:ln w="0">
            <a:noFill/>
          </a:ln>
        </p:spPr>
        <p:txBody>
          <a:bodyPr lIns="90000" rIns="90000" tIns="45000" bIns="45000" anchor="t">
            <a:noAutofit/>
          </a:bodyPr>
          <a:p>
            <a:pPr indent="0">
              <a:lnSpc>
                <a:spcPct val="100000"/>
              </a:lnSpc>
              <a:buNone/>
              <a:tabLst>
                <a:tab algn="l" pos="0"/>
              </a:tabLst>
            </a:pPr>
            <a:r>
              <a:rPr b="0" lang="en-US" sz="2600" spc="-1" strike="noStrike">
                <a:solidFill>
                  <a:srgbClr val="ebebeb"/>
                </a:solidFill>
                <a:latin typeface="Century Gothic"/>
              </a:rPr>
              <a:t>SOME EXAMPLE DATA</a:t>
            </a:r>
            <a:endParaRPr b="0" lang="en-US" sz="2600" spc="-1" strike="noStrike">
              <a:solidFill>
                <a:srgbClr val="000000"/>
              </a:solidFill>
              <a:latin typeface="Arial"/>
            </a:endParaRPr>
          </a:p>
        </p:txBody>
      </p:sp>
      <p:grpSp>
        <p:nvGrpSpPr>
          <p:cNvPr id="262" name=""/>
          <p:cNvGrpSpPr/>
          <p:nvPr/>
        </p:nvGrpSpPr>
        <p:grpSpPr>
          <a:xfrm>
            <a:off x="1828800" y="1371600"/>
            <a:ext cx="7776000" cy="3524400"/>
            <a:chOff x="1828800" y="1371600"/>
            <a:chExt cx="7776000" cy="3524400"/>
          </a:xfrm>
        </p:grpSpPr>
        <p:pic>
          <p:nvPicPr>
            <p:cNvPr id="263" name="" descr=""/>
            <p:cNvPicPr/>
            <p:nvPr/>
          </p:nvPicPr>
          <p:blipFill>
            <a:blip r:embed="rId1"/>
            <a:stretch/>
          </p:blipFill>
          <p:spPr>
            <a:xfrm>
              <a:off x="3722400" y="1371600"/>
              <a:ext cx="5882400" cy="3524400"/>
            </a:xfrm>
            <a:prstGeom prst="rect">
              <a:avLst/>
            </a:prstGeom>
            <a:ln w="0">
              <a:noFill/>
            </a:ln>
          </p:spPr>
        </p:pic>
        <p:sp>
          <p:nvSpPr>
            <p:cNvPr id="264" name=""/>
            <p:cNvSpPr/>
            <p:nvPr/>
          </p:nvSpPr>
          <p:spPr>
            <a:xfrm flipH="1">
              <a:off x="6940800" y="3196800"/>
              <a:ext cx="180000" cy="270000"/>
            </a:xfrm>
            <a:prstGeom prst="line">
              <a:avLst/>
            </a:prstGeom>
            <a:ln w="0">
              <a:solidFill>
                <a:srgbClr val="ff0000"/>
              </a:solidFill>
              <a:tailEnd len="med" type="triangle" w="med"/>
            </a:ln>
          </p:spPr>
          <p:style>
            <a:lnRef idx="0"/>
            <a:fillRef idx="0"/>
            <a:effectRef idx="0"/>
            <a:fontRef idx="minor"/>
          </p:style>
          <p:txBody>
            <a:bodyPr lIns="90000" rIns="90000" tIns="45000" bIns="45000" anchor="ctr" anchorCtr="1">
              <a:noAutofit/>
            </a:bodyPr>
            <a:p>
              <a:endParaRPr b="0" lang="en-US" sz="1800" spc="-1" strike="noStrike">
                <a:solidFill>
                  <a:srgbClr val="000000"/>
                </a:solidFill>
                <a:latin typeface="Arial"/>
              </a:endParaRPr>
            </a:p>
          </p:txBody>
        </p:sp>
        <p:sp>
          <p:nvSpPr>
            <p:cNvPr id="265" name=""/>
            <p:cNvSpPr/>
            <p:nvPr/>
          </p:nvSpPr>
          <p:spPr>
            <a:xfrm>
              <a:off x="6649560" y="3028320"/>
              <a:ext cx="219240" cy="168480"/>
            </a:xfrm>
            <a:prstGeom prst="line">
              <a:avLst/>
            </a:prstGeom>
            <a:ln w="0">
              <a:solidFill>
                <a:srgbClr val="ff0000"/>
              </a:solidFill>
              <a:tailEnd len="med" type="triangle" w="med"/>
            </a:ln>
          </p:spPr>
          <p:style>
            <a:lnRef idx="0"/>
            <a:fillRef idx="0"/>
            <a:effectRef idx="0"/>
            <a:fontRef idx="minor"/>
          </p:style>
          <p:txBody>
            <a:bodyPr lIns="90000" rIns="90000" tIns="45000" bIns="45000" anchor="ctr" anchorCtr="1">
              <a:noAutofit/>
            </a:bodyPr>
            <a:p>
              <a:endParaRPr b="0" lang="en-US" sz="1800" spc="-1" strike="noStrike">
                <a:solidFill>
                  <a:srgbClr val="000000"/>
                </a:solidFill>
                <a:latin typeface="Arial"/>
              </a:endParaRPr>
            </a:p>
          </p:txBody>
        </p:sp>
        <p:sp>
          <p:nvSpPr>
            <p:cNvPr id="266" name=""/>
            <p:cNvSpPr/>
            <p:nvPr/>
          </p:nvSpPr>
          <p:spPr>
            <a:xfrm flipH="1">
              <a:off x="6976800" y="2548800"/>
              <a:ext cx="360000" cy="270000"/>
            </a:xfrm>
            <a:prstGeom prst="line">
              <a:avLst/>
            </a:prstGeom>
            <a:ln w="0">
              <a:solidFill>
                <a:srgbClr val="ff0000"/>
              </a:solidFill>
              <a:headEnd len="med" type="triangle" w="med"/>
              <a:tailEnd len="med" type="triangle" w="med"/>
            </a:ln>
          </p:spPr>
          <p:style>
            <a:lnRef idx="0"/>
            <a:fillRef idx="0"/>
            <a:effectRef idx="0"/>
            <a:fontRef idx="minor"/>
          </p:style>
          <p:txBody>
            <a:bodyPr lIns="90000" rIns="90000" tIns="45000" bIns="45000" anchor="ctr" anchorCtr="1">
              <a:noAutofit/>
            </a:bodyPr>
            <a:p>
              <a:endParaRPr b="0" lang="en-US" sz="1800" spc="-1" strike="noStrike">
                <a:solidFill>
                  <a:srgbClr val="000000"/>
                </a:solidFill>
                <a:latin typeface="Arial"/>
              </a:endParaRPr>
            </a:p>
          </p:txBody>
        </p:sp>
        <p:pic>
          <p:nvPicPr>
            <p:cNvPr id="267" name="" descr=""/>
            <p:cNvPicPr/>
            <p:nvPr/>
          </p:nvPicPr>
          <p:blipFill>
            <a:blip r:embed="rId2"/>
            <a:stretch/>
          </p:blipFill>
          <p:spPr>
            <a:xfrm>
              <a:off x="1828800" y="1657800"/>
              <a:ext cx="4334400" cy="2295000"/>
            </a:xfrm>
            <a:prstGeom prst="rect">
              <a:avLst/>
            </a:prstGeom>
            <a:ln w="0">
              <a:noFill/>
            </a:ln>
          </p:spPr>
        </p:pic>
        <p:sp>
          <p:nvSpPr>
            <p:cNvPr id="268" name=""/>
            <p:cNvSpPr/>
            <p:nvPr/>
          </p:nvSpPr>
          <p:spPr>
            <a:xfrm flipH="1">
              <a:off x="4528800" y="2656800"/>
              <a:ext cx="2340000" cy="0"/>
            </a:xfrm>
            <a:prstGeom prst="line">
              <a:avLst/>
            </a:prstGeom>
            <a:ln w="0">
              <a:solidFill>
                <a:srgbClr val="ffff00"/>
              </a:solidFill>
              <a:tailEnd len="med" type="triangle" w="med"/>
            </a:ln>
          </p:spPr>
          <p:style>
            <a:lnRef idx="0"/>
            <a:fillRef idx="0"/>
            <a:effectRef idx="0"/>
            <a:fontRef idx="minor"/>
          </p:style>
          <p:txBody>
            <a:bodyPr lIns="90000" rIns="90000" tIns="-45000" bIns="-45000" anchor="ctr" anchorCtr="1">
              <a:noAutofit/>
            </a:bodyPr>
            <a:p>
              <a:endParaRPr b="0" lang="en-US" sz="1800" spc="-1" strike="noStrike">
                <a:solidFill>
                  <a:srgbClr val="000000"/>
                </a:solidFill>
                <a:latin typeface="Arial"/>
              </a:endParaRPr>
            </a:p>
          </p:txBody>
        </p:sp>
        <p:sp>
          <p:nvSpPr>
            <p:cNvPr id="269" name=""/>
            <p:cNvSpPr/>
            <p:nvPr/>
          </p:nvSpPr>
          <p:spPr>
            <a:xfrm flipH="1">
              <a:off x="3988800" y="2926800"/>
              <a:ext cx="2700000" cy="0"/>
            </a:xfrm>
            <a:prstGeom prst="line">
              <a:avLst/>
            </a:prstGeom>
            <a:ln w="0">
              <a:solidFill>
                <a:srgbClr val="ffff00"/>
              </a:solidFill>
              <a:tailEnd len="med" type="triangle" w="med"/>
            </a:ln>
          </p:spPr>
          <p:style>
            <a:lnRef idx="0"/>
            <a:fillRef idx="0"/>
            <a:effectRef idx="0"/>
            <a:fontRef idx="minor"/>
          </p:style>
          <p:txBody>
            <a:bodyPr lIns="90000" rIns="90000" tIns="-45000" bIns="-45000" anchor="ctr" anchorCtr="1">
              <a:noAutofit/>
            </a:bodyPr>
            <a:p>
              <a:endParaRPr b="0" lang="en-US" sz="1800" spc="-1" strike="noStrike">
                <a:solidFill>
                  <a:srgbClr val="000000"/>
                </a:solidFill>
                <a:latin typeface="Arial"/>
              </a:endParaRPr>
            </a:p>
          </p:txBody>
        </p:sp>
        <p:sp>
          <p:nvSpPr>
            <p:cNvPr id="270" name=""/>
            <p:cNvSpPr/>
            <p:nvPr/>
          </p:nvSpPr>
          <p:spPr>
            <a:xfrm flipH="1">
              <a:off x="4168800" y="3196800"/>
              <a:ext cx="2880000" cy="0"/>
            </a:xfrm>
            <a:prstGeom prst="line">
              <a:avLst/>
            </a:prstGeom>
            <a:ln w="0">
              <a:solidFill>
                <a:srgbClr val="ffff00"/>
              </a:solidFill>
              <a:tailEnd len="med" type="triangle" w="med"/>
            </a:ln>
          </p:spPr>
          <p:style>
            <a:lnRef idx="0"/>
            <a:fillRef idx="0"/>
            <a:effectRef idx="0"/>
            <a:fontRef idx="minor"/>
          </p:style>
          <p:txBody>
            <a:bodyPr lIns="90000" rIns="90000" tIns="-45000" bIns="-45000" anchor="ctr" anchorCtr="1">
              <a:noAutofit/>
            </a:bodyPr>
            <a:p>
              <a:endParaRPr b="0" lang="en-US" sz="1800" spc="-1" strike="noStrike">
                <a:solidFill>
                  <a:srgbClr val="000000"/>
                </a:solidFill>
                <a:latin typeface="Arial"/>
              </a:endParaRPr>
            </a:p>
          </p:txBody>
        </p:sp>
      </p:gr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title"/>
          </p:nvPr>
        </p:nvSpPr>
        <p:spPr>
          <a:xfrm>
            <a:off x="646200" y="452880"/>
            <a:ext cx="9403560" cy="856440"/>
          </a:xfrm>
          <a:prstGeom prst="rect">
            <a:avLst/>
          </a:prstGeom>
          <a:noFill/>
          <a:ln w="0">
            <a:noFill/>
          </a:ln>
        </p:spPr>
        <p:txBody>
          <a:bodyPr lIns="90000" rIns="90000" tIns="45000" bIns="45000" anchor="t">
            <a:noAutofit/>
          </a:bodyPr>
          <a:p>
            <a:pPr indent="0">
              <a:lnSpc>
                <a:spcPct val="100000"/>
              </a:lnSpc>
              <a:buNone/>
              <a:tabLst>
                <a:tab algn="l" pos="0"/>
              </a:tabLst>
            </a:pPr>
            <a:r>
              <a:rPr b="0" lang="en-US" sz="2600" spc="-1" strike="noStrike">
                <a:solidFill>
                  <a:srgbClr val="ebebeb"/>
                </a:solidFill>
                <a:latin typeface="Century Gothic"/>
              </a:rPr>
              <a:t>BENEFITS AND ADVANTAGES OF THE ROCKFALL SENSORS</a:t>
            </a:r>
            <a:endParaRPr b="0" lang="en-US" sz="2600" spc="-1" strike="noStrike">
              <a:solidFill>
                <a:srgbClr val="000000"/>
              </a:solidFill>
              <a:latin typeface="Arial"/>
            </a:endParaRPr>
          </a:p>
        </p:txBody>
      </p:sp>
      <p:sp>
        <p:nvSpPr>
          <p:cNvPr id="272" name="PlaceHolder 2"/>
          <p:cNvSpPr>
            <a:spLocks noGrp="1"/>
          </p:cNvSpPr>
          <p:nvPr>
            <p:ph/>
          </p:nvPr>
        </p:nvSpPr>
        <p:spPr>
          <a:xfrm>
            <a:off x="1103400" y="1310040"/>
            <a:ext cx="8945640" cy="4937040"/>
          </a:xfrm>
          <a:prstGeom prst="rect">
            <a:avLst/>
          </a:prstGeom>
          <a:noFill/>
          <a:ln w="0">
            <a:noFill/>
          </a:ln>
        </p:spPr>
        <p:txBody>
          <a:bodyPr lIns="90000" rIns="90000" tIns="45000" bIns="45000" anchor="t">
            <a:normAutofit/>
          </a:bodyPr>
          <a:p>
            <a:pPr marL="370800" indent="-370800" algn="just">
              <a:lnSpc>
                <a:spcPct val="100000"/>
              </a:lnSpc>
              <a:spcBef>
                <a:spcPts val="1001"/>
              </a:spcBef>
              <a:buClr>
                <a:srgbClr val="8ad0d6"/>
              </a:buClr>
              <a:buSzPct val="80000"/>
              <a:buFont typeface="Wingdings 3" charset="2"/>
              <a:buChar char=""/>
            </a:pPr>
            <a:r>
              <a:rPr b="0" lang="en-US" sz="1600" spc="-1" strike="noStrike">
                <a:solidFill>
                  <a:srgbClr val="ffffff"/>
                </a:solidFill>
                <a:latin typeface="Century Gothic"/>
              </a:rPr>
              <a:t>In our test facilities (currently 6 around the world) it has been demonstrated that the size and position of an impact object, as well as the detection of any ground motion or vibration, can be determined with high accuracy.</a:t>
            </a:r>
            <a:endParaRPr b="0" lang="en-US" sz="1600" spc="-1" strike="noStrike">
              <a:solidFill>
                <a:srgbClr val="000000"/>
              </a:solidFill>
              <a:latin typeface="Arial"/>
            </a:endParaRPr>
          </a:p>
          <a:p>
            <a:pPr marL="370800" indent="0" algn="just">
              <a:lnSpc>
                <a:spcPct val="100000"/>
              </a:lnSpc>
              <a:spcBef>
                <a:spcPts val="1001"/>
              </a:spcBef>
              <a:buNone/>
              <a:tabLst>
                <a:tab algn="l" pos="0"/>
              </a:tabLst>
            </a:pPr>
            <a:endParaRPr b="0" lang="en-US" sz="1600" spc="-1" strike="noStrike">
              <a:solidFill>
                <a:srgbClr val="000000"/>
              </a:solidFill>
              <a:latin typeface="Arial"/>
            </a:endParaRPr>
          </a:p>
          <a:p>
            <a:pPr marL="370800" indent="-370800" algn="just">
              <a:lnSpc>
                <a:spcPct val="100000"/>
              </a:lnSpc>
              <a:spcBef>
                <a:spcPts val="1001"/>
              </a:spcBef>
              <a:buClr>
                <a:srgbClr val="8ad0d6"/>
              </a:buClr>
              <a:buSzPct val="80000"/>
              <a:buFont typeface="Wingdings 3" charset="2"/>
              <a:buChar char=""/>
              <a:tabLst>
                <a:tab algn="l" pos="0"/>
              </a:tabLst>
            </a:pPr>
            <a:r>
              <a:rPr b="0" lang="en-US" sz="1600" spc="-1" strike="noStrike">
                <a:solidFill>
                  <a:srgbClr val="ffffff"/>
                </a:solidFill>
                <a:latin typeface="Century Gothic"/>
              </a:rPr>
              <a:t>The sensors report at the interval required by the customer and the data from each sensor converge in a database that can be viewed via a web interface. </a:t>
            </a:r>
            <a:endParaRPr b="0" lang="en-US" sz="1600" spc="-1" strike="noStrike">
              <a:solidFill>
                <a:srgbClr val="000000"/>
              </a:solidFill>
              <a:latin typeface="Arial"/>
            </a:endParaRPr>
          </a:p>
          <a:p>
            <a:pPr marL="370800" indent="0" algn="just">
              <a:lnSpc>
                <a:spcPct val="100000"/>
              </a:lnSpc>
              <a:spcBef>
                <a:spcPts val="1001"/>
              </a:spcBef>
              <a:buNone/>
              <a:tabLst>
                <a:tab algn="l" pos="0"/>
              </a:tabLst>
            </a:pPr>
            <a:endParaRPr b="0" lang="en-US" sz="1600" spc="-1" strike="noStrike">
              <a:solidFill>
                <a:srgbClr val="000000"/>
              </a:solidFill>
              <a:latin typeface="Arial"/>
            </a:endParaRPr>
          </a:p>
          <a:p>
            <a:pPr marL="370800" indent="-370800" algn="just">
              <a:lnSpc>
                <a:spcPct val="100000"/>
              </a:lnSpc>
              <a:spcBef>
                <a:spcPts val="1001"/>
              </a:spcBef>
              <a:buClr>
                <a:srgbClr val="8ad0d6"/>
              </a:buClr>
              <a:buSzPct val="80000"/>
              <a:buFont typeface="Wingdings 3" charset="2"/>
              <a:buChar char=""/>
              <a:tabLst>
                <a:tab algn="l" pos="0"/>
              </a:tabLst>
            </a:pPr>
            <a:r>
              <a:rPr b="0" lang="en-US" sz="1600" spc="-1" strike="noStrike">
                <a:solidFill>
                  <a:srgbClr val="ffffff"/>
                </a:solidFill>
                <a:latin typeface="Century Gothic"/>
              </a:rPr>
              <a:t>Alarm parameters can be set on the web interface</a:t>
            </a:r>
            <a:endParaRPr b="0" lang="en-US" sz="1600" spc="-1" strike="noStrike">
              <a:solidFill>
                <a:srgbClr val="000000"/>
              </a:solidFill>
              <a:latin typeface="Arial"/>
            </a:endParaRPr>
          </a:p>
          <a:p>
            <a:pPr marL="370800" indent="0" algn="just">
              <a:lnSpc>
                <a:spcPct val="100000"/>
              </a:lnSpc>
              <a:spcBef>
                <a:spcPts val="1001"/>
              </a:spcBef>
              <a:buNone/>
              <a:tabLst>
                <a:tab algn="l" pos="0"/>
              </a:tabLst>
            </a:pPr>
            <a:endParaRPr b="0" lang="en-US" sz="1600" spc="-1" strike="noStrike">
              <a:solidFill>
                <a:srgbClr val="000000"/>
              </a:solidFill>
              <a:latin typeface="Arial"/>
            </a:endParaRPr>
          </a:p>
          <a:p>
            <a:pPr marL="370800" indent="-370800" algn="just">
              <a:lnSpc>
                <a:spcPct val="100000"/>
              </a:lnSpc>
              <a:spcBef>
                <a:spcPts val="1001"/>
              </a:spcBef>
              <a:buClr>
                <a:srgbClr val="8ad0d6"/>
              </a:buClr>
              <a:buSzPct val="80000"/>
              <a:buFont typeface="Wingdings 3" charset="2"/>
              <a:buChar char=""/>
              <a:tabLst>
                <a:tab algn="l" pos="0"/>
              </a:tabLst>
            </a:pPr>
            <a:r>
              <a:rPr b="0" lang="en-US" sz="1600" spc="-1" strike="noStrike">
                <a:solidFill>
                  <a:srgbClr val="ffffff"/>
                </a:solidFill>
                <a:latin typeface="Century Gothic"/>
              </a:rPr>
              <a:t>Bring your fence to the internet of things</a:t>
            </a:r>
            <a:endParaRPr b="0" lang="en-US" sz="1600" spc="-1" strike="noStrike">
              <a:solidFill>
                <a:srgbClr val="000000"/>
              </a:solidFill>
              <a:latin typeface="Arial"/>
            </a:endParaRPr>
          </a:p>
          <a:p>
            <a:pPr marL="370800" indent="0" algn="just">
              <a:lnSpc>
                <a:spcPct val="100000"/>
              </a:lnSpc>
              <a:spcBef>
                <a:spcPts val="1001"/>
              </a:spcBef>
              <a:buNone/>
              <a:tabLst>
                <a:tab algn="l" pos="0"/>
              </a:tabLst>
            </a:pPr>
            <a:endParaRPr b="0" lang="en-US"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type="title"/>
          </p:nvPr>
        </p:nvSpPr>
        <p:spPr>
          <a:xfrm>
            <a:off x="646200" y="452880"/>
            <a:ext cx="9403560" cy="856440"/>
          </a:xfrm>
          <a:prstGeom prst="rect">
            <a:avLst/>
          </a:prstGeom>
          <a:noFill/>
          <a:ln w="0">
            <a:noFill/>
          </a:ln>
        </p:spPr>
        <p:txBody>
          <a:bodyPr lIns="90000" rIns="90000" tIns="45000" bIns="45000" anchor="t">
            <a:noAutofit/>
          </a:bodyPr>
          <a:p>
            <a:pPr indent="0">
              <a:lnSpc>
                <a:spcPct val="100000"/>
              </a:lnSpc>
              <a:buNone/>
              <a:tabLst>
                <a:tab algn="l" pos="0"/>
              </a:tabLst>
            </a:pPr>
            <a:r>
              <a:rPr b="0" lang="en-US" sz="2600" spc="-1" strike="noStrike">
                <a:solidFill>
                  <a:srgbClr val="ebebeb"/>
                </a:solidFill>
                <a:latin typeface="Century Gothic"/>
              </a:rPr>
              <a:t>BENEFITS AND ADVANTAGES OF THE ROCKFALL SENSORS</a:t>
            </a:r>
            <a:endParaRPr b="0" lang="en-US" sz="2600" spc="-1" strike="noStrike">
              <a:solidFill>
                <a:srgbClr val="000000"/>
              </a:solidFill>
              <a:latin typeface="Arial"/>
            </a:endParaRPr>
          </a:p>
        </p:txBody>
      </p:sp>
      <p:pic>
        <p:nvPicPr>
          <p:cNvPr id="274" name="" descr=""/>
          <p:cNvPicPr/>
          <p:nvPr/>
        </p:nvPicPr>
        <p:blipFill>
          <a:blip r:embed="rId1"/>
          <a:stretch/>
        </p:blipFill>
        <p:spPr>
          <a:xfrm>
            <a:off x="6620400" y="1556280"/>
            <a:ext cx="2980800" cy="3244320"/>
          </a:xfrm>
          <a:prstGeom prst="rect">
            <a:avLst/>
          </a:prstGeom>
          <a:ln w="0">
            <a:noFill/>
          </a:ln>
        </p:spPr>
      </p:pic>
      <p:graphicFrame>
        <p:nvGraphicFramePr>
          <p:cNvPr id="275" name=""/>
          <p:cNvGraphicFramePr/>
          <p:nvPr/>
        </p:nvGraphicFramePr>
        <p:xfrm>
          <a:off x="1255320" y="1194120"/>
          <a:ext cx="5001480" cy="4733280"/>
        </p:xfrm>
        <a:graphic>
          <a:graphicData uri="http://schemas.openxmlformats.org/drawingml/2006/table">
            <a:tbl>
              <a:tblPr/>
              <a:tblGrid>
                <a:gridCol w="1999440"/>
                <a:gridCol w="1667160"/>
                <a:gridCol w="1334880"/>
              </a:tblGrid>
              <a:tr h="347760">
                <a:tc rowSpan="6">
                  <a:txBody>
                    <a:bodyPr lIns="90000" rIns="90000" anchor="t">
                      <a:noAutofit/>
                    </a:bodyPr>
                    <a:p>
                      <a:pPr algn="ctr">
                        <a:lnSpc>
                          <a:spcPct val="100000"/>
                        </a:lnSpc>
                      </a:pPr>
                      <a:r>
                        <a:rPr b="1" lang="en-GB" sz="1400" spc="-1" strike="noStrike">
                          <a:solidFill>
                            <a:srgbClr val="000000"/>
                          </a:solidFill>
                          <a:latin typeface="Arial"/>
                        </a:rPr>
                        <a:t> </a:t>
                      </a:r>
                      <a:r>
                        <a:rPr b="1" lang="en-GB" sz="1400" spc="-1" strike="noStrike">
                          <a:solidFill>
                            <a:srgbClr val="000000"/>
                          </a:solidFill>
                          <a:latin typeface="Arial"/>
                        </a:rPr>
                        <a:t>Digital Accelerometer</a:t>
                      </a:r>
                      <a:endParaRPr b="0" lang="en-US" sz="1400" spc="-1" strike="noStrike">
                        <a:solidFill>
                          <a:srgbClr val="000000"/>
                        </a:solidFill>
                        <a:latin typeface="Times New Roman"/>
                      </a:endParaRPr>
                    </a:p>
                    <a:p>
                      <a:pPr algn="ctr">
                        <a:lnSpc>
                          <a:spcPct val="100000"/>
                        </a:lnSpc>
                      </a:pPr>
                      <a:r>
                        <a:rPr b="1" lang="en-GB" sz="1400" spc="-1" strike="noStrike">
                          <a:solidFill>
                            <a:srgbClr val="000000"/>
                          </a:solidFill>
                          <a:latin typeface="Arial"/>
                        </a:rPr>
                        <a:t>Sensor</a:t>
                      </a:r>
                      <a:endParaRPr b="0" lang="en-US" sz="14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b3b3b3"/>
                    </a:solidFill>
                  </a:tcPr>
                </a:tc>
                <a:tc>
                  <a:txBody>
                    <a:bodyPr lIns="90000" rIns="90000" anchor="t">
                      <a:noAutofit/>
                    </a:bodyPr>
                    <a:p>
                      <a:pPr algn="ctr">
                        <a:lnSpc>
                          <a:spcPct val="100000"/>
                        </a:lnSpc>
                      </a:pPr>
                      <a:r>
                        <a:rPr b="0" lang="en-GB" sz="1800" spc="-1" strike="noStrike">
                          <a:solidFill>
                            <a:srgbClr val="000000"/>
                          </a:solidFill>
                          <a:latin typeface="Arial"/>
                        </a:rPr>
                        <a:t>Name</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b3b3b3"/>
                    </a:solidFill>
                  </a:tcPr>
                </a:tc>
                <a:tc>
                  <a:txBody>
                    <a:bodyPr lIns="90000" rIns="90000" anchor="t">
                      <a:noAutofit/>
                    </a:bodyPr>
                    <a:p>
                      <a:pPr algn="ctr">
                        <a:lnSpc>
                          <a:spcPct val="100000"/>
                        </a:lnSpc>
                      </a:pPr>
                      <a:r>
                        <a:rPr b="0" lang="en-GB" sz="1800" spc="-1" strike="noStrike">
                          <a:solidFill>
                            <a:srgbClr val="000000"/>
                          </a:solidFill>
                          <a:latin typeface="Arial"/>
                        </a:rPr>
                        <a:t>ADXL343</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b3b3b3"/>
                    </a:solidFill>
                  </a:tcPr>
                </a:tc>
              </a:tr>
              <a:tr h="859680">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90000" rIns="90000" anchor="t">
                      <a:noAutofit/>
                    </a:bodyPr>
                    <a:p>
                      <a:pPr algn="ctr">
                        <a:lnSpc>
                          <a:spcPct val="100000"/>
                        </a:lnSpc>
                      </a:pPr>
                      <a:r>
                        <a:rPr b="0" lang="en-GB" sz="1800" spc="-1" strike="noStrike">
                          <a:solidFill>
                            <a:srgbClr val="000000"/>
                          </a:solidFill>
                          <a:latin typeface="Arial"/>
                        </a:rPr>
                        <a:t>Low power consumption </a:t>
                      </a:r>
                      <a:endParaRPr b="0" lang="en-US" sz="1800" spc="-1" strike="noStrike">
                        <a:solidFill>
                          <a:srgbClr val="000000"/>
                        </a:solidFill>
                        <a:latin typeface="Times New Roman"/>
                      </a:endParaRPr>
                    </a:p>
                    <a:p>
                      <a:pPr algn="ctr">
                        <a:lnSpc>
                          <a:spcPct val="100000"/>
                        </a:lnSpc>
                      </a:pP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tc>
                  <a:txBody>
                    <a:bodyPr lIns="90000" rIns="90000" anchor="t">
                      <a:noAutofit/>
                    </a:bodyPr>
                    <a:p>
                      <a:pPr algn="ctr">
                        <a:lnSpc>
                          <a:spcPct val="100000"/>
                        </a:lnSpc>
                      </a:pPr>
                      <a:r>
                        <a:rPr b="0" lang="en-GB" sz="1800" spc="-1" strike="noStrike">
                          <a:solidFill>
                            <a:srgbClr val="000000"/>
                          </a:solidFill>
                          <a:latin typeface="Arial"/>
                        </a:rPr>
                        <a:t>23 µA </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tr>
              <a:tr h="859680">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90000" rIns="90000" anchor="t">
                      <a:noAutofit/>
                    </a:bodyPr>
                    <a:p>
                      <a:pPr algn="ctr">
                        <a:lnSpc>
                          <a:spcPct val="100000"/>
                        </a:lnSpc>
                      </a:pPr>
                      <a:r>
                        <a:rPr b="0" lang="en-GB" sz="1800" spc="-1" strike="noStrike">
                          <a:solidFill>
                            <a:srgbClr val="000000"/>
                          </a:solidFill>
                          <a:latin typeface="Arial"/>
                        </a:rPr>
                        <a:t>operating temperature range </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c>
                  <a:txBody>
                    <a:bodyPr lIns="90000" rIns="90000" anchor="t">
                      <a:noAutofit/>
                    </a:bodyPr>
                    <a:p>
                      <a:pPr algn="ctr">
                        <a:lnSpc>
                          <a:spcPct val="100000"/>
                        </a:lnSpc>
                      </a:pPr>
                      <a:r>
                        <a:rPr b="0" lang="en-GB" sz="1800" spc="-1" strike="noStrike">
                          <a:solidFill>
                            <a:srgbClr val="000000"/>
                          </a:solidFill>
                          <a:latin typeface="Arial"/>
                        </a:rPr>
                        <a:t>-40C to +85C </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r>
              <a:tr h="603720">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90000" rIns="90000" anchor="t">
                      <a:noAutofit/>
                    </a:bodyPr>
                    <a:p>
                      <a:pPr algn="ctr">
                        <a:lnSpc>
                          <a:spcPct val="100000"/>
                        </a:lnSpc>
                      </a:pPr>
                      <a:r>
                        <a:rPr b="0" lang="en-GB" sz="1800" spc="-1" strike="noStrike">
                          <a:solidFill>
                            <a:srgbClr val="000000"/>
                          </a:solidFill>
                          <a:latin typeface="Arial"/>
                        </a:rPr>
                        <a:t>End-user resolution</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tc>
                  <a:txBody>
                    <a:bodyPr lIns="90000" rIns="90000" anchor="t">
                      <a:noAutofit/>
                    </a:bodyPr>
                    <a:p>
                      <a:pPr algn="ctr">
                        <a:lnSpc>
                          <a:spcPct val="100000"/>
                        </a:lnSpc>
                      </a:pPr>
                      <a:r>
                        <a:rPr b="0" lang="en-GB" sz="1800" spc="-1" strike="noStrike">
                          <a:solidFill>
                            <a:srgbClr val="000000"/>
                          </a:solidFill>
                          <a:latin typeface="Arial"/>
                        </a:rPr>
                        <a:t>8 bit</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tr>
              <a:tr h="603720">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90000" rIns="90000" anchor="t">
                      <a:noAutofit/>
                    </a:bodyPr>
                    <a:p>
                      <a:pPr algn="ctr">
                        <a:lnSpc>
                          <a:spcPct val="100000"/>
                        </a:lnSpc>
                      </a:pPr>
                      <a:r>
                        <a:rPr b="0" lang="en-GB" sz="1800" spc="-1" strike="noStrike">
                          <a:solidFill>
                            <a:srgbClr val="000000"/>
                          </a:solidFill>
                          <a:latin typeface="Arial"/>
                        </a:rPr>
                        <a:t>supply voltage range: </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c>
                  <a:txBody>
                    <a:bodyPr lIns="90000" rIns="90000" anchor="t">
                      <a:noAutofit/>
                    </a:bodyPr>
                    <a:p>
                      <a:pPr algn="ctr">
                        <a:lnSpc>
                          <a:spcPct val="100000"/>
                        </a:lnSpc>
                      </a:pPr>
                      <a:r>
                        <a:rPr b="0" lang="en-GB" sz="1800" spc="-1" strike="noStrike">
                          <a:solidFill>
                            <a:srgbClr val="000000"/>
                          </a:solidFill>
                          <a:latin typeface="Arial"/>
                        </a:rPr>
                        <a:t>2.0 V to 3.6 V </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r>
              <a:tr h="691200">
                <a:tc vMerge="1">
                  <a:txBody>
                    <a:bodyPr lIns="90000" rIns="90000" tIns="45000" bIns="45000" anchor="t">
                      <a:noAutofit/>
                    </a:bodyPr>
                    <a:p>
                      <a:endParaRPr b="0" lang="en-US" sz="1800" spc="-1" strike="noStrike">
                        <a:solidFill>
                          <a:srgbClr val="000000"/>
                        </a:solidFill>
                        <a:latin typeface="Arial"/>
                      </a:endParaRPr>
                    </a:p>
                  </a:txBody>
                  <a:tcPr anchor="t" marL="90000" marR="90000">
                    <a:lnL>
                      <a:noFill/>
                    </a:lnL>
                    <a:lnR>
                      <a:noFill/>
                    </a:lnR>
                    <a:lnT>
                      <a:noFill/>
                    </a:lnT>
                    <a:lnB>
                      <a:noFill/>
                    </a:lnB>
                    <a:solidFill>
                      <a:srgbClr val="729fcf"/>
                    </a:solidFill>
                  </a:tcPr>
                </a:tc>
                <a:tc>
                  <a:txBody>
                    <a:bodyPr lIns="90000" rIns="90000" anchor="t">
                      <a:noAutofit/>
                    </a:bodyPr>
                    <a:p>
                      <a:pPr algn="ctr">
                        <a:lnSpc>
                          <a:spcPct val="100000"/>
                        </a:lnSpc>
                      </a:pPr>
                      <a:r>
                        <a:rPr b="0" lang="en-GB" sz="1800" spc="-1" strike="noStrike">
                          <a:solidFill>
                            <a:srgbClr val="000000"/>
                          </a:solidFill>
                          <a:latin typeface="Arial"/>
                        </a:rPr>
                        <a:t>g-Range: </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tc>
                  <a:txBody>
                    <a:bodyPr lIns="90000" rIns="90000" anchor="t">
                      <a:noAutofit/>
                    </a:bodyPr>
                    <a:p>
                      <a:pPr algn="ctr">
                        <a:lnSpc>
                          <a:spcPct val="100000"/>
                        </a:lnSpc>
                      </a:pPr>
                      <a:r>
                        <a:rPr b="0" lang="en-GB" sz="1800" spc="-1" strike="noStrike">
                          <a:solidFill>
                            <a:srgbClr val="000000"/>
                          </a:solidFill>
                          <a:latin typeface="Arial"/>
                        </a:rPr>
                        <a:t>+/- 16 g</a:t>
                      </a:r>
                      <a:endParaRPr b="0" lang="en-US" sz="1800" spc="-1" strike="noStrike">
                        <a:solidFill>
                          <a:srgbClr val="000000"/>
                        </a:solidFill>
                        <a:latin typeface="Times New Roman"/>
                      </a:endParaRPr>
                    </a:p>
                  </a:txBody>
                  <a:tcPr anchor="t"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tr>
            </a:tbl>
          </a:graphicData>
        </a:graphic>
      </p:graphicFrame>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Ion</Template>
  <TotalTime>226</TotalTime>
  <Application>LibreOffice/7.5.2.1$Windows_X86_64 LibreOffice_project/e8bf3b441b8370f8440b0339fd9490765a8d57ca</Application>
  <AppVersion>15.0000</AppVersion>
  <Words>1121</Words>
  <Paragraphs>53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2023-03-21T12:05:43Z</dcterms:created>
  <dc:creator>carolina girardelli</dc:creator>
  <dc:description/>
  <dc:language>en-US</dc:language>
  <cp:lastModifiedBy>Richard Koschuch</cp:lastModifiedBy>
  <dcterms:modified xsi:type="dcterms:W3CDTF">2023-03-22T13:02:42Z</dcterms:modified>
  <cp:revision>8</cp:revision>
  <dc:subject/>
  <dc:title>IBTP KOSCHUCH: RADARES DE OBJETOS Y PERSONAS, MONITOREO DE TERRENOS Y SEGURIDAD MINERA EN GENERAL</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8</vt:i4>
  </property>
</Properties>
</file>